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501" r:id="rId2"/>
    <p:sldId id="540" r:id="rId3"/>
    <p:sldId id="539" r:id="rId4"/>
    <p:sldId id="508" r:id="rId5"/>
    <p:sldId id="511" r:id="rId6"/>
    <p:sldId id="509" r:id="rId7"/>
    <p:sldId id="542" r:id="rId8"/>
    <p:sldId id="545" r:id="rId9"/>
    <p:sldId id="546" r:id="rId10"/>
    <p:sldId id="543" r:id="rId11"/>
    <p:sldId id="544" r:id="rId12"/>
    <p:sldId id="530"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352" userDrawn="1">
          <p15:clr>
            <a:srgbClr val="A4A3A4"/>
          </p15:clr>
        </p15:guide>
        <p15:guide id="2" orient="horz" pos="1157" userDrawn="1">
          <p15:clr>
            <a:srgbClr val="A4A3A4"/>
          </p15:clr>
        </p15:guide>
        <p15:guide id="3" orient="horz" pos="2842" userDrawn="1">
          <p15:clr>
            <a:srgbClr val="A4A3A4"/>
          </p15:clr>
        </p15:guide>
        <p15:guide id="4" orient="horz" pos="8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2"/>
    <a:srgbClr val="E31837"/>
    <a:srgbClr val="9FA6BD"/>
    <a:srgbClr val="000000"/>
    <a:srgbClr val="7F7F7F"/>
    <a:srgbClr val="404040"/>
    <a:srgbClr val="003449"/>
    <a:srgbClr val="FFFFFF"/>
    <a:srgbClr val="00AAE1"/>
    <a:srgbClr val="008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FE835-F70D-4954-83F6-4C9C42CC6DCA}" v="317" dt="2019-03-26T02:17:37.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9"/>
    <p:restoredTop sz="95392"/>
  </p:normalViewPr>
  <p:slideViewPr>
    <p:cSldViewPr snapToGrid="0" snapToObjects="1" showGuides="1">
      <p:cViewPr varScale="1">
        <p:scale>
          <a:sx n="86" d="100"/>
          <a:sy n="86" d="100"/>
        </p:scale>
        <p:origin x="366" y="78"/>
      </p:cViewPr>
      <p:guideLst>
        <p:guide pos="6352"/>
        <p:guide orient="horz" pos="1157"/>
        <p:guide orient="horz" pos="2842"/>
        <p:guide orient="horz" pos="897"/>
      </p:guideLst>
    </p:cSldViewPr>
  </p:slideViewPr>
  <p:outlineViewPr>
    <p:cViewPr>
      <p:scale>
        <a:sx n="33" d="100"/>
        <a:sy n="33" d="100"/>
      </p:scale>
      <p:origin x="0" y="-5328"/>
    </p:cViewPr>
  </p:outlin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9012E-C756-6D41-BBE8-C7AE8AA963D3}" type="datetimeFigureOut">
              <a:rPr lang="en-US" smtClean="0"/>
              <a:t>3/25/2019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4E3CD-DCC5-7446-B21A-A2F8F459B8C4}" type="slidenum">
              <a:rPr lang="en-US" smtClean="0"/>
              <a:t>‹#›</a:t>
            </a:fld>
            <a:endParaRPr lang="en-US" dirty="0"/>
          </a:p>
        </p:txBody>
      </p:sp>
    </p:spTree>
    <p:extLst>
      <p:ext uri="{BB962C8B-B14F-4D97-AF65-F5344CB8AC3E}">
        <p14:creationId xmlns:p14="http://schemas.microsoft.com/office/powerpoint/2010/main" val="48912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4E3CD-DCC5-7446-B21A-A2F8F459B8C4}" type="slidenum">
              <a:rPr lang="en-US" smtClean="0"/>
              <a:t>1</a:t>
            </a:fld>
            <a:endParaRPr lang="en-US" dirty="0"/>
          </a:p>
        </p:txBody>
      </p:sp>
    </p:spTree>
    <p:extLst>
      <p:ext uri="{BB962C8B-B14F-4D97-AF65-F5344CB8AC3E}">
        <p14:creationId xmlns:p14="http://schemas.microsoft.com/office/powerpoint/2010/main" val="425021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4E3CD-DCC5-7446-B21A-A2F8F459B8C4}" type="slidenum">
              <a:rPr lang="en-US" smtClean="0"/>
              <a:t>10</a:t>
            </a:fld>
            <a:endParaRPr lang="en-US" dirty="0"/>
          </a:p>
        </p:txBody>
      </p:sp>
    </p:spTree>
    <p:extLst>
      <p:ext uri="{BB962C8B-B14F-4D97-AF65-F5344CB8AC3E}">
        <p14:creationId xmlns:p14="http://schemas.microsoft.com/office/powerpoint/2010/main" val="359280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4E3CD-DCC5-7446-B21A-A2F8F459B8C4}" type="slidenum">
              <a:rPr lang="en-US" smtClean="0"/>
              <a:t>11</a:t>
            </a:fld>
            <a:endParaRPr lang="en-US" dirty="0"/>
          </a:p>
        </p:txBody>
      </p:sp>
    </p:spTree>
    <p:extLst>
      <p:ext uri="{BB962C8B-B14F-4D97-AF65-F5344CB8AC3E}">
        <p14:creationId xmlns:p14="http://schemas.microsoft.com/office/powerpoint/2010/main" val="107032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12</a:t>
            </a:fld>
            <a:endParaRPr lang="en-US" dirty="0"/>
          </a:p>
        </p:txBody>
      </p:sp>
    </p:spTree>
    <p:extLst>
      <p:ext uri="{BB962C8B-B14F-4D97-AF65-F5344CB8AC3E}">
        <p14:creationId xmlns:p14="http://schemas.microsoft.com/office/powerpoint/2010/main" val="4077396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4E3CD-DCC5-7446-B21A-A2F8F459B8C4}" type="slidenum">
              <a:rPr lang="en-US" smtClean="0"/>
              <a:t>13</a:t>
            </a:fld>
            <a:endParaRPr lang="en-US" dirty="0"/>
          </a:p>
        </p:txBody>
      </p:sp>
    </p:spTree>
    <p:extLst>
      <p:ext uri="{BB962C8B-B14F-4D97-AF65-F5344CB8AC3E}">
        <p14:creationId xmlns:p14="http://schemas.microsoft.com/office/powerpoint/2010/main" val="3827511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2</a:t>
            </a:fld>
            <a:endParaRPr lang="en-US" dirty="0"/>
          </a:p>
        </p:txBody>
      </p:sp>
    </p:spTree>
    <p:extLst>
      <p:ext uri="{BB962C8B-B14F-4D97-AF65-F5344CB8AC3E}">
        <p14:creationId xmlns:p14="http://schemas.microsoft.com/office/powerpoint/2010/main" val="351351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3</a:t>
            </a:fld>
            <a:endParaRPr lang="en-US" dirty="0"/>
          </a:p>
        </p:txBody>
      </p:sp>
    </p:spTree>
    <p:extLst>
      <p:ext uri="{BB962C8B-B14F-4D97-AF65-F5344CB8AC3E}">
        <p14:creationId xmlns:p14="http://schemas.microsoft.com/office/powerpoint/2010/main" val="324181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7301" rtl="0" eaLnBrk="1" fontAlgn="base" latinLnBrk="0" hangingPunct="1">
              <a:lnSpc>
                <a:spcPct val="100000"/>
              </a:lnSpc>
              <a:spcBef>
                <a:spcPct val="30000"/>
              </a:spcBef>
              <a:spcAft>
                <a:spcPct val="0"/>
              </a:spcAft>
              <a:buClrTx/>
              <a:buSzTx/>
              <a:buFontTx/>
              <a:buNone/>
              <a:tabLst/>
              <a:defRPr/>
            </a:pPr>
            <a:r>
              <a:rPr lang="en-US" sz="1200" i="0" dirty="0"/>
              <a:t>ISACA serves any professional that meaningfully touches IT audit &amp; assurance, IT security, IT governance or IT risk, and cybersecurity.</a:t>
            </a:r>
          </a:p>
          <a:p>
            <a:pPr defTabSz="897301" fontAlgn="base">
              <a:spcBef>
                <a:spcPct val="30000"/>
              </a:spcBef>
              <a:spcAft>
                <a:spcPct val="0"/>
              </a:spcAft>
              <a:defRPr/>
            </a:pPr>
            <a:br>
              <a:rPr lang="en-US" altLang="en-US" dirty="0"/>
            </a:br>
            <a:r>
              <a:rPr lang="en-US" altLang="en-US" dirty="0"/>
              <a:t>ISACA has continually grown as the need for IT professionals has increased.  New Chapters are being added every few months within the 5 regions.</a:t>
            </a:r>
          </a:p>
          <a:p>
            <a:pPr defTabSz="897301" fontAlgn="base">
              <a:spcBef>
                <a:spcPct val="30000"/>
              </a:spcBef>
              <a:spcAft>
                <a:spcPct val="0"/>
              </a:spcAft>
              <a:defRPr/>
            </a:pPr>
            <a:endParaRPr lang="en-US" dirty="0"/>
          </a:p>
          <a:p>
            <a:pPr defTabSz="897301" fontAlgn="base">
              <a:spcBef>
                <a:spcPct val="30000"/>
              </a:spcBef>
              <a:spcAft>
                <a:spcPct val="0"/>
              </a:spcAft>
              <a:defRPr/>
            </a:pPr>
            <a:r>
              <a:rPr lang="en-US" dirty="0"/>
              <a:t>ISACA is truly an international organization; although ISACA is headquartered in the U.S., less than half our international community resides or works there. </a:t>
            </a:r>
          </a:p>
          <a:p>
            <a:pPr defTabSz="897301" fontAlgn="base">
              <a:spcBef>
                <a:spcPct val="30000"/>
              </a:spcBef>
              <a:spcAft>
                <a:spcPct val="0"/>
              </a:spcAft>
              <a:defRPr/>
            </a:pPr>
            <a:endParaRPr lang="en-US" dirty="0"/>
          </a:p>
          <a:p>
            <a:pPr marL="0" marR="0" lvl="0" indent="0" algn="l" defTabSz="897301"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Our members say that they remain ISACA members because of the access to industry standards and best practices, the access to research, and ISACA’s overall support for the profession</a:t>
            </a:r>
          </a:p>
          <a:p>
            <a:pPr defTabSz="897301" fontAlgn="base">
              <a:spcBef>
                <a:spcPct val="30000"/>
              </a:spcBef>
              <a:spcAft>
                <a:spcPct val="0"/>
              </a:spcAft>
              <a:defRPr/>
            </a:pPr>
            <a:endParaRPr lang="en-US" dirty="0"/>
          </a:p>
          <a:p>
            <a:endParaRPr lang="en-US" dirty="0"/>
          </a:p>
          <a:p>
            <a:r>
              <a:rPr lang="en-US" dirty="0"/>
              <a:t>As ISACA expands its impact and influence, our engaged and vibrant member community is powering that change:</a:t>
            </a:r>
          </a:p>
          <a:p>
            <a:pPr marL="285750" indent="-285750">
              <a:lnSpc>
                <a:spcPct val="110000"/>
              </a:lnSpc>
              <a:spcBef>
                <a:spcPts val="1200"/>
              </a:spcBef>
              <a:buFont typeface="Lucida Grande"/>
              <a:buChar char="—"/>
            </a:pPr>
            <a:r>
              <a:rPr lang="en-US" sz="1200" dirty="0"/>
              <a:t>Participating in a global ecosystem of professionals, exchanging ideas, perspectives, and insights</a:t>
            </a:r>
          </a:p>
          <a:p>
            <a:pPr marL="285750" indent="-285750">
              <a:lnSpc>
                <a:spcPct val="110000"/>
              </a:lnSpc>
              <a:spcBef>
                <a:spcPts val="1200"/>
              </a:spcBef>
              <a:buFont typeface="Lucida Grande"/>
              <a:buChar char="—"/>
            </a:pPr>
            <a:r>
              <a:rPr lang="en-US" sz="1200" dirty="0"/>
              <a:t>Building a shared knowledge base, and disseminating that knowledge and content throughout our community</a:t>
            </a:r>
          </a:p>
          <a:p>
            <a:pPr marL="285750" indent="-285750">
              <a:lnSpc>
                <a:spcPct val="110000"/>
              </a:lnSpc>
              <a:spcBef>
                <a:spcPts val="1200"/>
              </a:spcBef>
              <a:buFont typeface="Lucida Grande"/>
              <a:buChar char="—"/>
            </a:pPr>
            <a:r>
              <a:rPr lang="en-US" sz="1200" dirty="0"/>
              <a:t>Networking opportunities, as well as leadership and professional development opportunities</a:t>
            </a:r>
          </a:p>
          <a:p>
            <a:pPr marL="285750" indent="-285750">
              <a:lnSpc>
                <a:spcPct val="110000"/>
              </a:lnSpc>
              <a:spcBef>
                <a:spcPts val="1200"/>
              </a:spcBef>
              <a:buFont typeface="Lucida Grande"/>
              <a:buChar char="—"/>
            </a:pPr>
            <a:r>
              <a:rPr lang="en-US" sz="1200" dirty="0"/>
              <a:t>Increasing impact locally, nationally and regionally</a:t>
            </a:r>
          </a:p>
          <a:p>
            <a:pPr marL="285750" indent="-285750">
              <a:lnSpc>
                <a:spcPct val="110000"/>
              </a:lnSpc>
              <a:spcBef>
                <a:spcPts val="1200"/>
              </a:spcBef>
              <a:buFont typeface="Lucida Grande"/>
              <a:buChar char="—"/>
            </a:pPr>
            <a:r>
              <a:rPr lang="en-US" sz="1200" dirty="0"/>
              <a:t>Expanding our global footprint </a:t>
            </a:r>
          </a:p>
          <a:p>
            <a:pPr defTabSz="462380" fontAlgn="base"/>
            <a:endParaRPr lang="en-US" altLang="en-US" dirty="0">
              <a:solidFill>
                <a:srgbClr val="000000"/>
              </a:solidFill>
              <a:latin typeface="Helvetica Neue Light"/>
              <a:cs typeface="Helvetica Neue Light"/>
            </a:endParaRPr>
          </a:p>
          <a:p>
            <a:endParaRPr lang="en-US" dirty="0"/>
          </a:p>
          <a:p>
            <a:endParaRPr lang="en-US" dirty="0"/>
          </a:p>
        </p:txBody>
      </p:sp>
      <p:sp>
        <p:nvSpPr>
          <p:cNvPr id="4" name="Slide Number Placeholder 3"/>
          <p:cNvSpPr>
            <a:spLocks noGrp="1"/>
          </p:cNvSpPr>
          <p:nvPr>
            <p:ph type="sldNum" sz="quarter" idx="10"/>
          </p:nvPr>
        </p:nvSpPr>
        <p:spPr/>
        <p:txBody>
          <a:bodyPr/>
          <a:lstStyle/>
          <a:p>
            <a:fld id="{AFC4E3CD-DCC5-7446-B21A-A2F8F459B8C4}" type="slidenum">
              <a:rPr lang="en-US" smtClean="0"/>
              <a:t>4</a:t>
            </a:fld>
            <a:endParaRPr lang="en-US" dirty="0"/>
          </a:p>
        </p:txBody>
      </p:sp>
    </p:spTree>
    <p:extLst>
      <p:ext uri="{BB962C8B-B14F-4D97-AF65-F5344CB8AC3E}">
        <p14:creationId xmlns:p14="http://schemas.microsoft.com/office/powerpoint/2010/main" val="327108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defRPr/>
            </a:pPr>
            <a:r>
              <a:rPr lang="en-US" dirty="0"/>
              <a:t>ISACA’s reach is truly global. Although we are headquartered in the U.S., that region only accounts for about 48% of the total membership. </a:t>
            </a:r>
          </a:p>
          <a:p>
            <a:pPr marL="228600" indent="-228600" eaLnBrk="1" hangingPunct="1">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is that ISACA has been able to grow year after year, and have such a global footprint?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IT professionals and practitioners looking to grow and advance their careers, ISACA offers access to leading research and insights, career enhancement opportunities and industry-specific education and training: auditing procedures and assurance programs, governance frameworks, business management guides, and well-established, globally recognized credentialing programs.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ISACA membership also provides access to a portfolio of thought leadership resources, training sessions, and networking events that support one’s personal goals and professional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global network allows IT professionals to connect with peers and share best practices via the Engage online communities, our global conferences,  and our opportunities to engage as a subject matter expert.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providing access to these unique benefits and resources, ISACA is well positioned to serve our professional community and to help them realize the positive potential of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2018, ISACA expanded its global footprint by opening an office in Beijing.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China is of strategic importance to ISACA global expansion and community development. The opening of our China office in 2018, the first office outside of the US, embodies ISACA’s commitment to contributing to China’s information technology and cybersecurity industries.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Opening an office in Beijing allows the Chinese professional community to have wider and more direct access to ISACA’s resources, and allows ISACA to better respond to China’s unique information security and cybersecurity needs and challenges.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ISACA China office will become a bridge between the Chinese community and  global community, and between China’s business technology and security professionals. It will foster mutual learning among communities in China and promote best practices developed based on Chinese local applications to the global community.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5</a:t>
            </a:fld>
            <a:endParaRPr lang="en-US" dirty="0"/>
          </a:p>
        </p:txBody>
      </p:sp>
    </p:spTree>
    <p:extLst>
      <p:ext uri="{BB962C8B-B14F-4D97-AF65-F5344CB8AC3E}">
        <p14:creationId xmlns:p14="http://schemas.microsoft.com/office/powerpoint/2010/main" val="3543752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7301" rtl="0" eaLnBrk="1" fontAlgn="base" latinLnBrk="0" hangingPunct="1">
              <a:lnSpc>
                <a:spcPct val="100000"/>
              </a:lnSpc>
              <a:spcBef>
                <a:spcPct val="30000"/>
              </a:spcBef>
              <a:spcAft>
                <a:spcPct val="0"/>
              </a:spcAft>
              <a:buClrTx/>
              <a:buSzTx/>
              <a:buFontTx/>
              <a:buNone/>
              <a:tabLst/>
              <a:defRPr/>
            </a:pPr>
            <a:r>
              <a:rPr lang="en-US" sz="1200" i="0" dirty="0"/>
              <a:t>ISACA serves any professional that meaningfully touches IT audit &amp; assurance, IT security, IT governance or IT risk, and cybersecurity.</a:t>
            </a:r>
          </a:p>
          <a:p>
            <a:pPr defTabSz="897301" fontAlgn="base">
              <a:spcBef>
                <a:spcPct val="30000"/>
              </a:spcBef>
              <a:spcAft>
                <a:spcPct val="0"/>
              </a:spcAft>
              <a:defRPr/>
            </a:pPr>
            <a:br>
              <a:rPr lang="en-US" altLang="en-US" dirty="0"/>
            </a:br>
            <a:r>
              <a:rPr lang="en-US" altLang="en-US" dirty="0"/>
              <a:t>ISACA has continually grown as the need for IT professionals has increased.  New Chapters are being added every few months within the 5 regions.</a:t>
            </a:r>
          </a:p>
          <a:p>
            <a:pPr defTabSz="897301" fontAlgn="base">
              <a:spcBef>
                <a:spcPct val="30000"/>
              </a:spcBef>
              <a:spcAft>
                <a:spcPct val="0"/>
              </a:spcAft>
              <a:defRPr/>
            </a:pPr>
            <a:endParaRPr lang="en-US" dirty="0"/>
          </a:p>
          <a:p>
            <a:pPr defTabSz="897301" fontAlgn="base">
              <a:spcBef>
                <a:spcPct val="30000"/>
              </a:spcBef>
              <a:spcAft>
                <a:spcPct val="0"/>
              </a:spcAft>
              <a:defRPr/>
            </a:pPr>
            <a:r>
              <a:rPr lang="en-US" dirty="0"/>
              <a:t>ISACA is truly an international organization; although ISACA is headquartered in the U.S., less than half our international community resides or works there. </a:t>
            </a:r>
          </a:p>
          <a:p>
            <a:pPr defTabSz="897301" fontAlgn="base">
              <a:spcBef>
                <a:spcPct val="30000"/>
              </a:spcBef>
              <a:spcAft>
                <a:spcPct val="0"/>
              </a:spcAft>
              <a:defRPr/>
            </a:pPr>
            <a:endParaRPr lang="en-US" dirty="0"/>
          </a:p>
          <a:p>
            <a:pPr marL="0" marR="0" lvl="0" indent="0" algn="l" defTabSz="897301"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Our members say that they remain ISACA members because of the access to industry standards and best practices, the access to research, and ISACA’s overall support for the profession</a:t>
            </a:r>
          </a:p>
          <a:p>
            <a:pPr defTabSz="897301" fontAlgn="base">
              <a:spcBef>
                <a:spcPct val="30000"/>
              </a:spcBef>
              <a:spcAft>
                <a:spcPct val="0"/>
              </a:spcAft>
              <a:defRPr/>
            </a:pPr>
            <a:endParaRPr lang="en-US" dirty="0"/>
          </a:p>
          <a:p>
            <a:endParaRPr lang="en-US" dirty="0"/>
          </a:p>
          <a:p>
            <a:r>
              <a:rPr lang="en-US" dirty="0"/>
              <a:t>As ISACA expands its impact and influence, our engaged and vibrant member community is powering that change:</a:t>
            </a:r>
          </a:p>
          <a:p>
            <a:pPr marL="285750" indent="-285750">
              <a:lnSpc>
                <a:spcPct val="110000"/>
              </a:lnSpc>
              <a:spcBef>
                <a:spcPts val="1200"/>
              </a:spcBef>
              <a:buFont typeface="Lucida Grande"/>
              <a:buChar char="—"/>
            </a:pPr>
            <a:r>
              <a:rPr lang="en-US" sz="1200" dirty="0"/>
              <a:t>Participating in a global ecosystem of professionals, exchanging ideas, perspectives, and insights</a:t>
            </a:r>
          </a:p>
          <a:p>
            <a:pPr marL="285750" indent="-285750">
              <a:lnSpc>
                <a:spcPct val="110000"/>
              </a:lnSpc>
              <a:spcBef>
                <a:spcPts val="1200"/>
              </a:spcBef>
              <a:buFont typeface="Lucida Grande"/>
              <a:buChar char="—"/>
            </a:pPr>
            <a:r>
              <a:rPr lang="en-US" sz="1200" dirty="0"/>
              <a:t>Building a shared knowledge base, and disseminating that knowledge and content throughout our community</a:t>
            </a:r>
          </a:p>
          <a:p>
            <a:pPr marL="285750" indent="-285750">
              <a:lnSpc>
                <a:spcPct val="110000"/>
              </a:lnSpc>
              <a:spcBef>
                <a:spcPts val="1200"/>
              </a:spcBef>
              <a:buFont typeface="Lucida Grande"/>
              <a:buChar char="—"/>
            </a:pPr>
            <a:r>
              <a:rPr lang="en-US" sz="1200" dirty="0"/>
              <a:t>Networking opportunities, as well as leadership and professional development opportunities</a:t>
            </a:r>
          </a:p>
          <a:p>
            <a:pPr marL="285750" indent="-285750">
              <a:lnSpc>
                <a:spcPct val="110000"/>
              </a:lnSpc>
              <a:spcBef>
                <a:spcPts val="1200"/>
              </a:spcBef>
              <a:buFont typeface="Lucida Grande"/>
              <a:buChar char="—"/>
            </a:pPr>
            <a:r>
              <a:rPr lang="en-US" sz="1200" dirty="0"/>
              <a:t>Increasing impact locally, nationally and regionally</a:t>
            </a:r>
          </a:p>
          <a:p>
            <a:pPr marL="285750" indent="-285750">
              <a:lnSpc>
                <a:spcPct val="110000"/>
              </a:lnSpc>
              <a:spcBef>
                <a:spcPts val="1200"/>
              </a:spcBef>
              <a:buFont typeface="Lucida Grande"/>
              <a:buChar char="—"/>
            </a:pPr>
            <a:r>
              <a:rPr lang="en-US" sz="1200" dirty="0"/>
              <a:t>Expanding our global footprint </a:t>
            </a:r>
          </a:p>
          <a:p>
            <a:pPr defTabSz="462380" fontAlgn="base"/>
            <a:endParaRPr lang="en-US" altLang="en-US" dirty="0">
              <a:solidFill>
                <a:srgbClr val="000000"/>
              </a:solidFill>
              <a:latin typeface="Helvetica Neue Light"/>
              <a:cs typeface="Helvetica Neue 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6</a:t>
            </a:fld>
            <a:endParaRPr lang="en-US" dirty="0"/>
          </a:p>
        </p:txBody>
      </p:sp>
    </p:spTree>
    <p:extLst>
      <p:ext uri="{BB962C8B-B14F-4D97-AF65-F5344CB8AC3E}">
        <p14:creationId xmlns:p14="http://schemas.microsoft.com/office/powerpoint/2010/main" val="382295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4E3CD-DCC5-7446-B21A-A2F8F459B8C4}" type="slidenum">
              <a:rPr lang="en-US" smtClean="0"/>
              <a:t>7</a:t>
            </a:fld>
            <a:endParaRPr lang="en-US" dirty="0"/>
          </a:p>
        </p:txBody>
      </p:sp>
    </p:spTree>
    <p:extLst>
      <p:ext uri="{BB962C8B-B14F-4D97-AF65-F5344CB8AC3E}">
        <p14:creationId xmlns:p14="http://schemas.microsoft.com/office/powerpoint/2010/main" val="148911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4E3CD-DCC5-7446-B21A-A2F8F459B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05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4E3CD-DCC5-7446-B21A-A2F8F459B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228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ay Poly">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45029" y="3091546"/>
            <a:ext cx="10101942" cy="1621131"/>
          </a:xfrm>
        </p:spPr>
        <p:txBody>
          <a:bodyPr anchor="b" anchorCtr="0"/>
          <a:lstStyle>
            <a:lvl1pPr algn="ctr">
              <a:defRPr sz="4400" b="0" spc="6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2382044" y="4839302"/>
            <a:ext cx="7427912" cy="237523"/>
          </a:xfrm>
        </p:spPr>
        <p:txBody>
          <a:bodyPr/>
          <a:lstStyle>
            <a:lvl1pPr marL="0" indent="0" algn="ctr">
              <a:buNone/>
              <a:defRPr sz="16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5462701" y="5244602"/>
            <a:ext cx="1266598" cy="95932"/>
          </a:xfrm>
        </p:spPr>
        <p:txBody>
          <a:bodyPr/>
          <a:lstStyle>
            <a:lvl1pPr algn="ctr">
              <a:defRPr sz="1050" b="1">
                <a:solidFill>
                  <a:schemeClr val="tx1"/>
                </a:solidFill>
              </a:defRPr>
            </a:lvl1pPr>
          </a:lstStyle>
          <a:p>
            <a:fld id="{A4F26D8F-A31A-0F41-AAB1-225669735D6A}" type="datetime1">
              <a:rPr lang="en-US" smtClean="0"/>
              <a:pPr/>
              <a:t>3/25/2019</a:t>
            </a:fld>
            <a:endParaRPr lang="en-US" dirty="0"/>
          </a:p>
        </p:txBody>
      </p:sp>
      <p:sp>
        <p:nvSpPr>
          <p:cNvPr id="6" name="Slide Number Placeholder 5"/>
          <p:cNvSpPr>
            <a:spLocks noGrp="1"/>
          </p:cNvSpPr>
          <p:nvPr>
            <p:ph type="sldNum" sz="quarter" idx="12"/>
          </p:nvPr>
        </p:nvSpPr>
        <p:spPr>
          <a:xfrm>
            <a:off x="5821928" y="6236607"/>
            <a:ext cx="548141" cy="365125"/>
          </a:xfrm>
        </p:spPr>
        <p:txBody>
          <a:bodyPr/>
          <a:lstStyle>
            <a:lvl1pPr algn="ctr">
              <a:defRPr>
                <a:solidFill>
                  <a:schemeClr val="tx1"/>
                </a:solidFill>
              </a:defRPr>
            </a:lvl1pPr>
          </a:lstStyle>
          <a:p>
            <a:fld id="{A82C3BC0-3EBF-3C4C-A3D8-795624EBC6AA}" type="slidenum">
              <a:rPr lang="en-US" smtClean="0"/>
              <a:pPr/>
              <a:t>‹#›</a:t>
            </a:fld>
            <a:endParaRPr lang="en-US" dirty="0"/>
          </a:p>
        </p:txBody>
      </p:sp>
      <p:pic>
        <p:nvPicPr>
          <p:cNvPr id="11" name="Graphic 10">
            <a:extLst>
              <a:ext uri="{FF2B5EF4-FFF2-40B4-BE49-F238E27FC236}">
                <a16:creationId xmlns:a16="http://schemas.microsoft.com/office/drawing/2014/main" id="{3AC4AECF-4FF8-3E43-819C-24E2FEDD5AA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00471" y="918957"/>
            <a:ext cx="2019656" cy="948831"/>
          </a:xfrm>
          <a:prstGeom prst="rect">
            <a:avLst/>
          </a:prstGeom>
        </p:spPr>
      </p:pic>
      <p:cxnSp>
        <p:nvCxnSpPr>
          <p:cNvPr id="31" name="Straight Connector 30">
            <a:extLst>
              <a:ext uri="{FF2B5EF4-FFF2-40B4-BE49-F238E27FC236}">
                <a16:creationId xmlns:a16="http://schemas.microsoft.com/office/drawing/2014/main" id="{F4A92237-B8A4-0A49-B4CE-562829999465}"/>
              </a:ext>
            </a:extLst>
          </p:cNvPr>
          <p:cNvCxnSpPr>
            <a:cxnSpLocks/>
          </p:cNvCxnSpPr>
          <p:nvPr userDrawn="1"/>
        </p:nvCxnSpPr>
        <p:spPr>
          <a:xfrm flipH="1" flipV="1">
            <a:off x="1" y="781273"/>
            <a:ext cx="1562099" cy="156209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170EDBBD-34A3-1A45-B04F-20888CE0FB1F}"/>
              </a:ext>
            </a:extLst>
          </p:cNvPr>
          <p:cNvCxnSpPr>
            <a:cxnSpLocks/>
          </p:cNvCxnSpPr>
          <p:nvPr userDrawn="1"/>
        </p:nvCxnSpPr>
        <p:spPr>
          <a:xfrm flipV="1">
            <a:off x="0" y="1"/>
            <a:ext cx="2311939" cy="2311938"/>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0E92FB57-B6D8-164E-A9FB-83F3B1E87CAD}"/>
              </a:ext>
            </a:extLst>
          </p:cNvPr>
          <p:cNvCxnSpPr/>
          <p:nvPr userDrawn="1"/>
        </p:nvCxnSpPr>
        <p:spPr>
          <a:xfrm flipV="1">
            <a:off x="475835" y="0"/>
            <a:ext cx="3427355" cy="3427355"/>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9761F4FA-C9CC-1C43-B812-CFDB8FACE6ED}"/>
              </a:ext>
            </a:extLst>
          </p:cNvPr>
          <p:cNvCxnSpPr/>
          <p:nvPr userDrawn="1"/>
        </p:nvCxnSpPr>
        <p:spPr>
          <a:xfrm>
            <a:off x="475835" y="3427355"/>
            <a:ext cx="3427355" cy="3427355"/>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a:extLst>
              <a:ext uri="{FF2B5EF4-FFF2-40B4-BE49-F238E27FC236}">
                <a16:creationId xmlns:a16="http://schemas.microsoft.com/office/drawing/2014/main" id="{ED5E5558-E0BC-5944-A72A-FE14F3B6C137}"/>
              </a:ext>
            </a:extLst>
          </p:cNvPr>
          <p:cNvCxnSpPr>
            <a:cxnSpLocks/>
          </p:cNvCxnSpPr>
          <p:nvPr userDrawn="1"/>
        </p:nvCxnSpPr>
        <p:spPr>
          <a:xfrm>
            <a:off x="-7640" y="4541451"/>
            <a:ext cx="2330225" cy="2330225"/>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A620225E-6B20-6C4E-8E06-43F4C94077AD}"/>
              </a:ext>
            </a:extLst>
          </p:cNvPr>
          <p:cNvCxnSpPr>
            <a:cxnSpLocks/>
          </p:cNvCxnSpPr>
          <p:nvPr userDrawn="1"/>
        </p:nvCxnSpPr>
        <p:spPr>
          <a:xfrm flipH="1" flipV="1">
            <a:off x="8307862" y="-1770"/>
            <a:ext cx="3883536" cy="3883536"/>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a:extLst>
              <a:ext uri="{FF2B5EF4-FFF2-40B4-BE49-F238E27FC236}">
                <a16:creationId xmlns:a16="http://schemas.microsoft.com/office/drawing/2014/main" id="{02301B84-F278-E547-BFE4-AA0091C5C414}"/>
              </a:ext>
            </a:extLst>
          </p:cNvPr>
          <p:cNvCxnSpPr>
            <a:cxnSpLocks/>
          </p:cNvCxnSpPr>
          <p:nvPr userDrawn="1"/>
        </p:nvCxnSpPr>
        <p:spPr>
          <a:xfrm flipH="1">
            <a:off x="8290649" y="3421705"/>
            <a:ext cx="3437082" cy="3437083"/>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D23C3CA5-1FB3-314C-893E-C652170815BB}"/>
              </a:ext>
            </a:extLst>
          </p:cNvPr>
          <p:cNvCxnSpPr>
            <a:cxnSpLocks/>
          </p:cNvCxnSpPr>
          <p:nvPr userDrawn="1"/>
        </p:nvCxnSpPr>
        <p:spPr>
          <a:xfrm flipH="1" flipV="1">
            <a:off x="10591476" y="3421705"/>
            <a:ext cx="1600526" cy="1600526"/>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7A50F9C0-B5C8-6145-B505-1291044D6464}"/>
              </a:ext>
            </a:extLst>
          </p:cNvPr>
          <p:cNvCxnSpPr>
            <a:cxnSpLocks/>
          </p:cNvCxnSpPr>
          <p:nvPr userDrawn="1"/>
        </p:nvCxnSpPr>
        <p:spPr>
          <a:xfrm flipH="1">
            <a:off x="10591476" y="1819905"/>
            <a:ext cx="1603351" cy="1603351"/>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3694C001-80CC-B54D-A25D-292D0634B62C}"/>
              </a:ext>
            </a:extLst>
          </p:cNvPr>
          <p:cNvCxnSpPr>
            <a:cxnSpLocks/>
          </p:cNvCxnSpPr>
          <p:nvPr userDrawn="1"/>
        </p:nvCxnSpPr>
        <p:spPr>
          <a:xfrm flipH="1">
            <a:off x="6088188"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90AE0661-6E96-2045-8132-C702E4B8482B}"/>
              </a:ext>
            </a:extLst>
          </p:cNvPr>
          <p:cNvCxnSpPr>
            <a:cxnSpLocks/>
          </p:cNvCxnSpPr>
          <p:nvPr userDrawn="1"/>
        </p:nvCxnSpPr>
        <p:spPr>
          <a:xfrm>
            <a:off x="2976996"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CF1F7EC7-5179-B94B-99EB-EF399E5C868E}"/>
              </a:ext>
            </a:extLst>
          </p:cNvPr>
          <p:cNvCxnSpPr>
            <a:cxnSpLocks/>
          </p:cNvCxnSpPr>
          <p:nvPr userDrawn="1"/>
        </p:nvCxnSpPr>
        <p:spPr>
          <a:xfrm flipH="1">
            <a:off x="4346318" y="-2560"/>
            <a:ext cx="1378314" cy="1378314"/>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883E6BF9-960E-3544-A7A4-E309A3200C20}"/>
              </a:ext>
            </a:extLst>
          </p:cNvPr>
          <p:cNvCxnSpPr>
            <a:cxnSpLocks/>
          </p:cNvCxnSpPr>
          <p:nvPr userDrawn="1"/>
        </p:nvCxnSpPr>
        <p:spPr>
          <a:xfrm>
            <a:off x="6455130" y="-2560"/>
            <a:ext cx="1374159" cy="1374160"/>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75987F25-6A03-2C4E-916B-2B0536812426}"/>
              </a:ext>
            </a:extLst>
          </p:cNvPr>
          <p:cNvCxnSpPr>
            <a:cxnSpLocks/>
          </p:cNvCxnSpPr>
          <p:nvPr userDrawn="1"/>
        </p:nvCxnSpPr>
        <p:spPr>
          <a:xfrm flipH="1" flipV="1">
            <a:off x="9869414" y="1"/>
            <a:ext cx="2322586" cy="2322586"/>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B1BA10BF-E517-874B-9D24-8991A9ED80EE}"/>
              </a:ext>
            </a:extLst>
          </p:cNvPr>
          <p:cNvCxnSpPr>
            <a:cxnSpLocks/>
          </p:cNvCxnSpPr>
          <p:nvPr userDrawn="1"/>
        </p:nvCxnSpPr>
        <p:spPr>
          <a:xfrm flipH="1">
            <a:off x="9869415" y="4532123"/>
            <a:ext cx="2322585" cy="2322587"/>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Subhead +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7" name="Rectangle 1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8" name="Rectangle 1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273F1938-2B5F-4A47-90E1-56E6F287C7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3" name="Group 12">
            <a:extLst>
              <a:ext uri="{FF2B5EF4-FFF2-40B4-BE49-F238E27FC236}">
                <a16:creationId xmlns:a16="http://schemas.microsoft.com/office/drawing/2014/main" id="{AE586269-8A1C-C545-B8B1-51C388404BD3}"/>
              </a:ext>
            </a:extLst>
          </p:cNvPr>
          <p:cNvGrpSpPr/>
          <p:nvPr userDrawn="1"/>
        </p:nvGrpSpPr>
        <p:grpSpPr>
          <a:xfrm>
            <a:off x="7184544" y="-66811"/>
            <a:ext cx="5010282" cy="4072330"/>
            <a:chOff x="7184544" y="-66811"/>
            <a:chExt cx="5010282" cy="4072330"/>
          </a:xfrm>
        </p:grpSpPr>
        <p:cxnSp>
          <p:nvCxnSpPr>
            <p:cNvPr id="14" name="Straight Connector 13">
              <a:extLst>
                <a:ext uri="{FF2B5EF4-FFF2-40B4-BE49-F238E27FC236}">
                  <a16:creationId xmlns:a16="http://schemas.microsoft.com/office/drawing/2014/main" id="{6598C98F-5583-EE42-95EF-9A2A6551B850}"/>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DA769DC9-AD4E-2540-B71C-7E1CBD4B831D}"/>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1969129D-0930-C941-885B-F99ED48A2D20}"/>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7D1A772F-F08C-9340-BEC2-58BCAF97D331}"/>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0" name="Group 19">
              <a:extLst>
                <a:ext uri="{FF2B5EF4-FFF2-40B4-BE49-F238E27FC236}">
                  <a16:creationId xmlns:a16="http://schemas.microsoft.com/office/drawing/2014/main" id="{52E4E7C9-9BC0-AA44-81B1-694419D645C0}"/>
                </a:ext>
              </a:extLst>
            </p:cNvPr>
            <p:cNvGrpSpPr/>
            <p:nvPr userDrawn="1"/>
          </p:nvGrpSpPr>
          <p:grpSpPr>
            <a:xfrm>
              <a:off x="7184544" y="-66811"/>
              <a:ext cx="4136738" cy="2069040"/>
              <a:chOff x="8055262" y="-2560"/>
              <a:chExt cx="2854970" cy="1427948"/>
            </a:xfrm>
          </p:grpSpPr>
          <p:cxnSp>
            <p:nvCxnSpPr>
              <p:cNvPr id="21" name="Straight Connector 20">
                <a:extLst>
                  <a:ext uri="{FF2B5EF4-FFF2-40B4-BE49-F238E27FC236}">
                    <a16:creationId xmlns:a16="http://schemas.microsoft.com/office/drawing/2014/main" id="{AFB9894A-E804-4747-91A6-04BA1B7A497A}"/>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38283E79-A367-3F43-AB90-D1036A98DB60}"/>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3" name="Group 22">
                <a:extLst>
                  <a:ext uri="{FF2B5EF4-FFF2-40B4-BE49-F238E27FC236}">
                    <a16:creationId xmlns:a16="http://schemas.microsoft.com/office/drawing/2014/main" id="{367CDAF9-D552-DA4D-9AF8-59813295FEFA}"/>
                  </a:ext>
                </a:extLst>
              </p:cNvPr>
              <p:cNvGrpSpPr/>
              <p:nvPr userDrawn="1"/>
            </p:nvGrpSpPr>
            <p:grpSpPr>
              <a:xfrm>
                <a:off x="8055262" y="-2560"/>
                <a:ext cx="2854970" cy="1427948"/>
                <a:chOff x="8715256" y="-2560"/>
                <a:chExt cx="1994081" cy="997364"/>
              </a:xfrm>
            </p:grpSpPr>
            <p:cxnSp>
              <p:nvCxnSpPr>
                <p:cNvPr id="24" name="Straight Connector 23">
                  <a:extLst>
                    <a:ext uri="{FF2B5EF4-FFF2-40B4-BE49-F238E27FC236}">
                      <a16:creationId xmlns:a16="http://schemas.microsoft.com/office/drawing/2014/main" id="{5E1DBAFB-1F76-0D4C-BE9D-88C75DB3CDB0}"/>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8C0C2914-3211-1E40-8250-853D7675E3E4}"/>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0BA14DEB-1C54-004E-8D7E-5CE267B2EEFB}"/>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9" name="Footer Placeholder 8">
            <a:extLst>
              <a:ext uri="{FF2B5EF4-FFF2-40B4-BE49-F238E27FC236}">
                <a16:creationId xmlns:a16="http://schemas.microsoft.com/office/drawing/2014/main" id="{6E7E688F-D234-7543-AC44-70ED4B444D88}"/>
              </a:ext>
            </a:extLst>
          </p:cNvPr>
          <p:cNvSpPr>
            <a:spLocks noGrp="1"/>
          </p:cNvSpPr>
          <p:nvPr>
            <p:ph type="ftr" sz="quarter" idx="15"/>
          </p:nvPr>
        </p:nvSpPr>
        <p:spPr/>
        <p:txBody>
          <a:bodyPr/>
          <a:lstStyle/>
          <a:p>
            <a:r>
              <a:rPr lang="en-US" dirty="0"/>
              <a:t>® 2019 ISACA. All Rights Reserved.</a:t>
            </a:r>
          </a:p>
        </p:txBody>
      </p:sp>
      <p:sp>
        <p:nvSpPr>
          <p:cNvPr id="10" name="Slide Number Placeholder 9">
            <a:extLst>
              <a:ext uri="{FF2B5EF4-FFF2-40B4-BE49-F238E27FC236}">
                <a16:creationId xmlns:a16="http://schemas.microsoft.com/office/drawing/2014/main" id="{5F077AC3-FD88-B84B-AE58-9C0A30ED2075}"/>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203106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 Header + Subhead +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E13692A5-4D9E-1B43-ACAF-0654B0F8A6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5" name="Group 14">
            <a:extLst>
              <a:ext uri="{FF2B5EF4-FFF2-40B4-BE49-F238E27FC236}">
                <a16:creationId xmlns:a16="http://schemas.microsoft.com/office/drawing/2014/main" id="{A50E1A0E-EBF9-034B-9F25-93E4F0CE6778}"/>
              </a:ext>
            </a:extLst>
          </p:cNvPr>
          <p:cNvGrpSpPr/>
          <p:nvPr userDrawn="1"/>
        </p:nvGrpSpPr>
        <p:grpSpPr>
          <a:xfrm>
            <a:off x="7184544" y="-66811"/>
            <a:ext cx="5010282" cy="4072330"/>
            <a:chOff x="7184544" y="-66811"/>
            <a:chExt cx="5010282" cy="4072330"/>
          </a:xfrm>
        </p:grpSpPr>
        <p:cxnSp>
          <p:nvCxnSpPr>
            <p:cNvPr id="16" name="Straight Connector 15">
              <a:extLst>
                <a:ext uri="{FF2B5EF4-FFF2-40B4-BE49-F238E27FC236}">
                  <a16:creationId xmlns:a16="http://schemas.microsoft.com/office/drawing/2014/main" id="{C6860847-0AF5-9E41-AEDC-1CC7E847AAA6}"/>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C99C6FB8-F98E-E14E-A7A2-61816A8378FE}"/>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654520A3-3798-304A-A3A7-6EB152A21A1C}"/>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6EB334AF-01DB-6E4F-B744-EDCB12B116DB}"/>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0" name="Group 19">
              <a:extLst>
                <a:ext uri="{FF2B5EF4-FFF2-40B4-BE49-F238E27FC236}">
                  <a16:creationId xmlns:a16="http://schemas.microsoft.com/office/drawing/2014/main" id="{A30FEFF3-0FDD-F347-930D-2E3B2ADB5391}"/>
                </a:ext>
              </a:extLst>
            </p:cNvPr>
            <p:cNvGrpSpPr/>
            <p:nvPr userDrawn="1"/>
          </p:nvGrpSpPr>
          <p:grpSpPr>
            <a:xfrm>
              <a:off x="7184544" y="-66811"/>
              <a:ext cx="4136738" cy="2069040"/>
              <a:chOff x="8055262" y="-2560"/>
              <a:chExt cx="2854970" cy="1427948"/>
            </a:xfrm>
          </p:grpSpPr>
          <p:cxnSp>
            <p:nvCxnSpPr>
              <p:cNvPr id="21" name="Straight Connector 20">
                <a:extLst>
                  <a:ext uri="{FF2B5EF4-FFF2-40B4-BE49-F238E27FC236}">
                    <a16:creationId xmlns:a16="http://schemas.microsoft.com/office/drawing/2014/main" id="{8C8C06C7-3682-9743-A1F6-B120A659B617}"/>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893A7E2B-EA8F-A747-B867-5122F41C5B48}"/>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3" name="Group 22">
                <a:extLst>
                  <a:ext uri="{FF2B5EF4-FFF2-40B4-BE49-F238E27FC236}">
                    <a16:creationId xmlns:a16="http://schemas.microsoft.com/office/drawing/2014/main" id="{83B0D628-9F70-EF4E-A0EC-2B9FD080FECF}"/>
                  </a:ext>
                </a:extLst>
              </p:cNvPr>
              <p:cNvGrpSpPr/>
              <p:nvPr userDrawn="1"/>
            </p:nvGrpSpPr>
            <p:grpSpPr>
              <a:xfrm>
                <a:off x="8055262" y="-2560"/>
                <a:ext cx="2854970" cy="1427948"/>
                <a:chOff x="8715256" y="-2560"/>
                <a:chExt cx="1994081" cy="997364"/>
              </a:xfrm>
            </p:grpSpPr>
            <p:cxnSp>
              <p:nvCxnSpPr>
                <p:cNvPr id="24" name="Straight Connector 23">
                  <a:extLst>
                    <a:ext uri="{FF2B5EF4-FFF2-40B4-BE49-F238E27FC236}">
                      <a16:creationId xmlns:a16="http://schemas.microsoft.com/office/drawing/2014/main" id="{37249FDF-7286-8B40-9EED-C8C7CC6132BD}"/>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049492EC-EAFA-594B-A8B8-0EFC823CD03C}"/>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8DD0A05F-6C69-9147-8C1A-792E9237B07E}"/>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9" name="Footer Placeholder 8">
            <a:extLst>
              <a:ext uri="{FF2B5EF4-FFF2-40B4-BE49-F238E27FC236}">
                <a16:creationId xmlns:a16="http://schemas.microsoft.com/office/drawing/2014/main" id="{FBE34A6B-82C3-8B44-A38B-5E9F504D5578}"/>
              </a:ext>
            </a:extLst>
          </p:cNvPr>
          <p:cNvSpPr>
            <a:spLocks noGrp="1"/>
          </p:cNvSpPr>
          <p:nvPr>
            <p:ph type="ftr" sz="quarter" idx="15"/>
          </p:nvPr>
        </p:nvSpPr>
        <p:spPr/>
        <p:txBody>
          <a:bodyPr/>
          <a:lstStyle/>
          <a:p>
            <a:r>
              <a:rPr lang="en-US" dirty="0"/>
              <a:t>® 2019 ISACA. All Rights Reserved.</a:t>
            </a:r>
          </a:p>
        </p:txBody>
      </p:sp>
      <p:sp>
        <p:nvSpPr>
          <p:cNvPr id="10" name="Slide Number Placeholder 9">
            <a:extLst>
              <a:ext uri="{FF2B5EF4-FFF2-40B4-BE49-F238E27FC236}">
                <a16:creationId xmlns:a16="http://schemas.microsoft.com/office/drawing/2014/main" id="{D27BCBFA-959B-3C41-861C-C832D749399A}"/>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4393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7"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43159"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8" name="Rectangle 1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E1A6B0B3-DFB5-714D-8AB3-00D64269F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3" name="Group 12">
            <a:extLst>
              <a:ext uri="{FF2B5EF4-FFF2-40B4-BE49-F238E27FC236}">
                <a16:creationId xmlns:a16="http://schemas.microsoft.com/office/drawing/2014/main" id="{80008D19-FD38-B04E-8AC0-82974094A8C8}"/>
              </a:ext>
            </a:extLst>
          </p:cNvPr>
          <p:cNvGrpSpPr/>
          <p:nvPr userDrawn="1"/>
        </p:nvGrpSpPr>
        <p:grpSpPr>
          <a:xfrm>
            <a:off x="7184544" y="-66811"/>
            <a:ext cx="5010282" cy="4072330"/>
            <a:chOff x="7184544" y="-66811"/>
            <a:chExt cx="5010282" cy="4072330"/>
          </a:xfrm>
        </p:grpSpPr>
        <p:cxnSp>
          <p:nvCxnSpPr>
            <p:cNvPr id="14" name="Straight Connector 13">
              <a:extLst>
                <a:ext uri="{FF2B5EF4-FFF2-40B4-BE49-F238E27FC236}">
                  <a16:creationId xmlns:a16="http://schemas.microsoft.com/office/drawing/2014/main" id="{08CE946D-FF60-FA4D-8C45-A0CD63E04C8D}"/>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2539B1AD-73BB-134E-9926-7620CFC573E1}"/>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91C0F665-7D66-114C-81BB-55D27173CA7E}"/>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9B099EC6-9943-1140-B062-710F5893C471}"/>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0" name="Group 19">
              <a:extLst>
                <a:ext uri="{FF2B5EF4-FFF2-40B4-BE49-F238E27FC236}">
                  <a16:creationId xmlns:a16="http://schemas.microsoft.com/office/drawing/2014/main" id="{B950E8EC-7661-9A4E-A686-E6A1084B604E}"/>
                </a:ext>
              </a:extLst>
            </p:cNvPr>
            <p:cNvGrpSpPr/>
            <p:nvPr userDrawn="1"/>
          </p:nvGrpSpPr>
          <p:grpSpPr>
            <a:xfrm>
              <a:off x="7184544" y="-66811"/>
              <a:ext cx="4136738" cy="2069040"/>
              <a:chOff x="8055262" y="-2560"/>
              <a:chExt cx="2854970" cy="1427948"/>
            </a:xfrm>
          </p:grpSpPr>
          <p:cxnSp>
            <p:nvCxnSpPr>
              <p:cNvPr id="21" name="Straight Connector 20">
                <a:extLst>
                  <a:ext uri="{FF2B5EF4-FFF2-40B4-BE49-F238E27FC236}">
                    <a16:creationId xmlns:a16="http://schemas.microsoft.com/office/drawing/2014/main" id="{53CE2A0B-E4D5-2A4E-BB90-EB8FD517766B}"/>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1CD95862-EFB3-8945-AD42-A991CE7B3A18}"/>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3" name="Group 22">
                <a:extLst>
                  <a:ext uri="{FF2B5EF4-FFF2-40B4-BE49-F238E27FC236}">
                    <a16:creationId xmlns:a16="http://schemas.microsoft.com/office/drawing/2014/main" id="{4DD8B489-7221-D147-BA6A-D9F507E7B141}"/>
                  </a:ext>
                </a:extLst>
              </p:cNvPr>
              <p:cNvGrpSpPr/>
              <p:nvPr userDrawn="1"/>
            </p:nvGrpSpPr>
            <p:grpSpPr>
              <a:xfrm>
                <a:off x="8055262" y="-2560"/>
                <a:ext cx="2854970" cy="1427948"/>
                <a:chOff x="8715256" y="-2560"/>
                <a:chExt cx="1994081" cy="997364"/>
              </a:xfrm>
            </p:grpSpPr>
            <p:cxnSp>
              <p:nvCxnSpPr>
                <p:cNvPr id="24" name="Straight Connector 23">
                  <a:extLst>
                    <a:ext uri="{FF2B5EF4-FFF2-40B4-BE49-F238E27FC236}">
                      <a16:creationId xmlns:a16="http://schemas.microsoft.com/office/drawing/2014/main" id="{26FEF680-9C79-E14E-8AC3-E3250D63ACDA}"/>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6CA3F87C-5C20-F543-A3C2-CA48E7CB9BFD}"/>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8" name="Date Placeholder 7">
            <a:extLst>
              <a:ext uri="{FF2B5EF4-FFF2-40B4-BE49-F238E27FC236}">
                <a16:creationId xmlns:a16="http://schemas.microsoft.com/office/drawing/2014/main" id="{2016CE58-4A46-5141-BD57-A718B8DE872A}"/>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9" name="Footer Placeholder 8">
            <a:extLst>
              <a:ext uri="{FF2B5EF4-FFF2-40B4-BE49-F238E27FC236}">
                <a16:creationId xmlns:a16="http://schemas.microsoft.com/office/drawing/2014/main" id="{263C199C-0F4A-8B41-9878-2DDDB43BAD0F}"/>
              </a:ext>
            </a:extLst>
          </p:cNvPr>
          <p:cNvSpPr>
            <a:spLocks noGrp="1"/>
          </p:cNvSpPr>
          <p:nvPr>
            <p:ph type="ftr" sz="quarter" idx="15"/>
          </p:nvPr>
        </p:nvSpPr>
        <p:spPr/>
        <p:txBody>
          <a:bodyPr/>
          <a:lstStyle/>
          <a:p>
            <a:r>
              <a:rPr lang="en-US" dirty="0"/>
              <a:t>® 2019 ISACA. All Rights Reserved.</a:t>
            </a:r>
          </a:p>
        </p:txBody>
      </p:sp>
      <p:sp>
        <p:nvSpPr>
          <p:cNvPr id="10" name="Slide Number Placeholder 9">
            <a:extLst>
              <a:ext uri="{FF2B5EF4-FFF2-40B4-BE49-F238E27FC236}">
                <a16:creationId xmlns:a16="http://schemas.microsoft.com/office/drawing/2014/main" id="{B62C4252-10DB-7748-918D-ABD9EAF8227E}"/>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78940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315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A5FAEB6A-582A-4B4B-B3E1-3AFF983545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8" name="Group 17">
            <a:extLst>
              <a:ext uri="{FF2B5EF4-FFF2-40B4-BE49-F238E27FC236}">
                <a16:creationId xmlns:a16="http://schemas.microsoft.com/office/drawing/2014/main" id="{55892193-792D-3842-B548-D7EB7F659DE3}"/>
              </a:ext>
            </a:extLst>
          </p:cNvPr>
          <p:cNvGrpSpPr/>
          <p:nvPr userDrawn="1"/>
        </p:nvGrpSpPr>
        <p:grpSpPr>
          <a:xfrm>
            <a:off x="7184544" y="-66811"/>
            <a:ext cx="5010282" cy="4072330"/>
            <a:chOff x="7184544" y="-66811"/>
            <a:chExt cx="5010282" cy="4072330"/>
          </a:xfrm>
        </p:grpSpPr>
        <p:cxnSp>
          <p:nvCxnSpPr>
            <p:cNvPr id="19" name="Straight Connector 18">
              <a:extLst>
                <a:ext uri="{FF2B5EF4-FFF2-40B4-BE49-F238E27FC236}">
                  <a16:creationId xmlns:a16="http://schemas.microsoft.com/office/drawing/2014/main" id="{FA4BFB75-71D1-0146-950D-11B22940AFC1}"/>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757C6303-24CB-804E-86B4-E08BB7D9535F}"/>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708804BE-D5D8-4B4A-9969-2EB08CDCA7A4}"/>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55EC001D-8F2F-E340-8AD3-23ACFE4AB087}"/>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3" name="Group 22">
              <a:extLst>
                <a:ext uri="{FF2B5EF4-FFF2-40B4-BE49-F238E27FC236}">
                  <a16:creationId xmlns:a16="http://schemas.microsoft.com/office/drawing/2014/main" id="{3EF808BF-1603-E146-910D-83D31D33C738}"/>
                </a:ext>
              </a:extLst>
            </p:cNvPr>
            <p:cNvGrpSpPr/>
            <p:nvPr userDrawn="1"/>
          </p:nvGrpSpPr>
          <p:grpSpPr>
            <a:xfrm>
              <a:off x="7184544" y="-66811"/>
              <a:ext cx="4136738" cy="2069040"/>
              <a:chOff x="8055262" y="-2560"/>
              <a:chExt cx="2854970" cy="1427948"/>
            </a:xfrm>
          </p:grpSpPr>
          <p:cxnSp>
            <p:nvCxnSpPr>
              <p:cNvPr id="24" name="Straight Connector 23">
                <a:extLst>
                  <a:ext uri="{FF2B5EF4-FFF2-40B4-BE49-F238E27FC236}">
                    <a16:creationId xmlns:a16="http://schemas.microsoft.com/office/drawing/2014/main" id="{AF9E8F47-E01B-B542-8F29-AA15734FA14C}"/>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B2BE8EF8-E2D0-3B4E-A9E4-000F2E3C93B4}"/>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6" name="Group 25">
                <a:extLst>
                  <a:ext uri="{FF2B5EF4-FFF2-40B4-BE49-F238E27FC236}">
                    <a16:creationId xmlns:a16="http://schemas.microsoft.com/office/drawing/2014/main" id="{A7A4B006-D23D-0848-899B-CE5FA62A7480}"/>
                  </a:ext>
                </a:extLst>
              </p:cNvPr>
              <p:cNvGrpSpPr/>
              <p:nvPr userDrawn="1"/>
            </p:nvGrpSpPr>
            <p:grpSpPr>
              <a:xfrm>
                <a:off x="8055262" y="-2560"/>
                <a:ext cx="2854970" cy="1427948"/>
                <a:chOff x="8715256" y="-2560"/>
                <a:chExt cx="1994081" cy="997364"/>
              </a:xfrm>
            </p:grpSpPr>
            <p:cxnSp>
              <p:nvCxnSpPr>
                <p:cNvPr id="27" name="Straight Connector 26">
                  <a:extLst>
                    <a:ext uri="{FF2B5EF4-FFF2-40B4-BE49-F238E27FC236}">
                      <a16:creationId xmlns:a16="http://schemas.microsoft.com/office/drawing/2014/main" id="{7815FD57-616C-F248-BDDD-BC72E5BE85B9}"/>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AC1D28F0-8350-434C-981C-03820FE52C32}"/>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E97B124F-8698-DA47-AA8E-3BFF03A467CE}"/>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421DF053-0BF4-9B4D-AC76-4977F0BDAF82}"/>
              </a:ext>
            </a:extLst>
          </p:cNvPr>
          <p:cNvSpPr>
            <a:spLocks noGrp="1"/>
          </p:cNvSpPr>
          <p:nvPr>
            <p:ph type="ftr" sz="quarter" idx="16"/>
          </p:nvPr>
        </p:nvSpPr>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AB2E3547-5398-3147-943C-C0501C046BE4}"/>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07940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3159"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7FBE0C09-593A-C54A-96AD-CC7C769F2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8" name="Group 17">
            <a:extLst>
              <a:ext uri="{FF2B5EF4-FFF2-40B4-BE49-F238E27FC236}">
                <a16:creationId xmlns:a16="http://schemas.microsoft.com/office/drawing/2014/main" id="{2C195729-F226-1744-8C32-FA49C023328B}"/>
              </a:ext>
            </a:extLst>
          </p:cNvPr>
          <p:cNvGrpSpPr/>
          <p:nvPr userDrawn="1"/>
        </p:nvGrpSpPr>
        <p:grpSpPr>
          <a:xfrm>
            <a:off x="7184544" y="-66811"/>
            <a:ext cx="5010282" cy="4072330"/>
            <a:chOff x="7184544" y="-66811"/>
            <a:chExt cx="5010282" cy="4072330"/>
          </a:xfrm>
        </p:grpSpPr>
        <p:cxnSp>
          <p:nvCxnSpPr>
            <p:cNvPr id="19" name="Straight Connector 18">
              <a:extLst>
                <a:ext uri="{FF2B5EF4-FFF2-40B4-BE49-F238E27FC236}">
                  <a16:creationId xmlns:a16="http://schemas.microsoft.com/office/drawing/2014/main" id="{E86EF2A6-EEF1-F145-A54E-21B9F28A6F8A}"/>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102FA598-F44D-E647-87B1-B9828460CC2D}"/>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032EA6B2-3C64-F747-8F6A-D97ACCBE1E93}"/>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58942992-823B-3148-A944-578726AF99B1}"/>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3" name="Group 22">
              <a:extLst>
                <a:ext uri="{FF2B5EF4-FFF2-40B4-BE49-F238E27FC236}">
                  <a16:creationId xmlns:a16="http://schemas.microsoft.com/office/drawing/2014/main" id="{6BCE8D3E-12EE-2A40-9953-CD0C404B43F5}"/>
                </a:ext>
              </a:extLst>
            </p:cNvPr>
            <p:cNvGrpSpPr/>
            <p:nvPr userDrawn="1"/>
          </p:nvGrpSpPr>
          <p:grpSpPr>
            <a:xfrm>
              <a:off x="7184544" y="-66811"/>
              <a:ext cx="4136738" cy="2069040"/>
              <a:chOff x="8055262" y="-2560"/>
              <a:chExt cx="2854970" cy="1427948"/>
            </a:xfrm>
          </p:grpSpPr>
          <p:cxnSp>
            <p:nvCxnSpPr>
              <p:cNvPr id="24" name="Straight Connector 23">
                <a:extLst>
                  <a:ext uri="{FF2B5EF4-FFF2-40B4-BE49-F238E27FC236}">
                    <a16:creationId xmlns:a16="http://schemas.microsoft.com/office/drawing/2014/main" id="{DAB24895-A86A-BD4F-A92B-07032AE83ED2}"/>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59AFAC00-9C9B-B549-A76F-473E9B6EEBD7}"/>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6" name="Group 25">
                <a:extLst>
                  <a:ext uri="{FF2B5EF4-FFF2-40B4-BE49-F238E27FC236}">
                    <a16:creationId xmlns:a16="http://schemas.microsoft.com/office/drawing/2014/main" id="{AEA9E353-9B9B-E44B-A05A-8117060A521D}"/>
                  </a:ext>
                </a:extLst>
              </p:cNvPr>
              <p:cNvGrpSpPr/>
              <p:nvPr userDrawn="1"/>
            </p:nvGrpSpPr>
            <p:grpSpPr>
              <a:xfrm>
                <a:off x="8055262" y="-2560"/>
                <a:ext cx="2854970" cy="1427948"/>
                <a:chOff x="8715256" y="-2560"/>
                <a:chExt cx="1994081" cy="997364"/>
              </a:xfrm>
            </p:grpSpPr>
            <p:cxnSp>
              <p:nvCxnSpPr>
                <p:cNvPr id="27" name="Straight Connector 26">
                  <a:extLst>
                    <a:ext uri="{FF2B5EF4-FFF2-40B4-BE49-F238E27FC236}">
                      <a16:creationId xmlns:a16="http://schemas.microsoft.com/office/drawing/2014/main" id="{D3C7493F-8646-F346-B590-C6196C323341}"/>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FCFF78A2-3399-0141-9F0D-2A2A2F4C6F85}"/>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B5014D02-6945-9F4D-91C6-069A359E9480}"/>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04523487-6E42-9942-908B-EAE61A62771B}"/>
              </a:ext>
            </a:extLst>
          </p:cNvPr>
          <p:cNvSpPr>
            <a:spLocks noGrp="1"/>
          </p:cNvSpPr>
          <p:nvPr>
            <p:ph type="ftr" sz="quarter" idx="16"/>
          </p:nvPr>
        </p:nvSpPr>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E5388113-999C-C541-8CCF-250932790422}"/>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42364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97556"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288338"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9DFFD30A-54B6-3D49-A13A-517DE4484A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7" name="Group 16">
            <a:extLst>
              <a:ext uri="{FF2B5EF4-FFF2-40B4-BE49-F238E27FC236}">
                <a16:creationId xmlns:a16="http://schemas.microsoft.com/office/drawing/2014/main" id="{28222551-962B-CC41-90E3-9E70E4723273}"/>
              </a:ext>
            </a:extLst>
          </p:cNvPr>
          <p:cNvGrpSpPr/>
          <p:nvPr userDrawn="1"/>
        </p:nvGrpSpPr>
        <p:grpSpPr>
          <a:xfrm>
            <a:off x="7184544" y="-66811"/>
            <a:ext cx="5010282" cy="4072330"/>
            <a:chOff x="7184544" y="-66811"/>
            <a:chExt cx="5010282" cy="4072330"/>
          </a:xfrm>
        </p:grpSpPr>
        <p:cxnSp>
          <p:nvCxnSpPr>
            <p:cNvPr id="18" name="Straight Connector 17">
              <a:extLst>
                <a:ext uri="{FF2B5EF4-FFF2-40B4-BE49-F238E27FC236}">
                  <a16:creationId xmlns:a16="http://schemas.microsoft.com/office/drawing/2014/main" id="{C07C7572-B6C7-FC4C-B3B5-99DE58DFDCD8}"/>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85A59D8D-2E3B-FB44-AFD6-3B72C530D4F1}"/>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A33690F9-58CF-794C-AF3B-7A133D4FF9D3}"/>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90471953-C0B2-4B48-BCE9-601628526C90}"/>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2" name="Group 21">
              <a:extLst>
                <a:ext uri="{FF2B5EF4-FFF2-40B4-BE49-F238E27FC236}">
                  <a16:creationId xmlns:a16="http://schemas.microsoft.com/office/drawing/2014/main" id="{DAED56BB-CD37-A04D-8C31-BE516E3346D6}"/>
                </a:ext>
              </a:extLst>
            </p:cNvPr>
            <p:cNvGrpSpPr/>
            <p:nvPr userDrawn="1"/>
          </p:nvGrpSpPr>
          <p:grpSpPr>
            <a:xfrm>
              <a:off x="7184544" y="-66811"/>
              <a:ext cx="4136738" cy="2069040"/>
              <a:chOff x="8055262" y="-2560"/>
              <a:chExt cx="2854970" cy="1427948"/>
            </a:xfrm>
          </p:grpSpPr>
          <p:cxnSp>
            <p:nvCxnSpPr>
              <p:cNvPr id="23" name="Straight Connector 22">
                <a:extLst>
                  <a:ext uri="{FF2B5EF4-FFF2-40B4-BE49-F238E27FC236}">
                    <a16:creationId xmlns:a16="http://schemas.microsoft.com/office/drawing/2014/main" id="{3127FDED-5CBF-C24A-8AC6-A5C217194F2A}"/>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A2271394-6B6B-1E4E-B66F-EB8FA0FB29A7}"/>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5" name="Group 24">
                <a:extLst>
                  <a:ext uri="{FF2B5EF4-FFF2-40B4-BE49-F238E27FC236}">
                    <a16:creationId xmlns:a16="http://schemas.microsoft.com/office/drawing/2014/main" id="{967559D1-3862-B446-B96D-D0C6F1514FB2}"/>
                  </a:ext>
                </a:extLst>
              </p:cNvPr>
              <p:cNvGrpSpPr/>
              <p:nvPr userDrawn="1"/>
            </p:nvGrpSpPr>
            <p:grpSpPr>
              <a:xfrm>
                <a:off x="8055262" y="-2560"/>
                <a:ext cx="2854970" cy="1427948"/>
                <a:chOff x="8715256" y="-2560"/>
                <a:chExt cx="1994081" cy="997364"/>
              </a:xfrm>
            </p:grpSpPr>
            <p:cxnSp>
              <p:nvCxnSpPr>
                <p:cNvPr id="26" name="Straight Connector 25">
                  <a:extLst>
                    <a:ext uri="{FF2B5EF4-FFF2-40B4-BE49-F238E27FC236}">
                      <a16:creationId xmlns:a16="http://schemas.microsoft.com/office/drawing/2014/main" id="{6C32471E-6A58-794E-9802-F43BC2E7AA66}"/>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AE16F9EB-9EED-474F-8243-F9B3B91D7C27}"/>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8" name="Date Placeholder 7">
            <a:extLst>
              <a:ext uri="{FF2B5EF4-FFF2-40B4-BE49-F238E27FC236}">
                <a16:creationId xmlns:a16="http://schemas.microsoft.com/office/drawing/2014/main" id="{E4C841D0-0847-234F-91D4-9758A5B7E4E3}"/>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9" name="Footer Placeholder 8">
            <a:extLst>
              <a:ext uri="{FF2B5EF4-FFF2-40B4-BE49-F238E27FC236}">
                <a16:creationId xmlns:a16="http://schemas.microsoft.com/office/drawing/2014/main" id="{DB25E407-E097-FA43-859B-B22D64C6AFFD}"/>
              </a:ext>
            </a:extLst>
          </p:cNvPr>
          <p:cNvSpPr>
            <a:spLocks noGrp="1"/>
          </p:cNvSpPr>
          <p:nvPr>
            <p:ph type="ftr" sz="quarter" idx="16"/>
          </p:nvPr>
        </p:nvSpPr>
        <p:spPr/>
        <p:txBody>
          <a:bodyPr/>
          <a:lstStyle/>
          <a:p>
            <a:r>
              <a:rPr lang="en-US" dirty="0"/>
              <a:t>® 2019 ISACA. All Rights Reserved.</a:t>
            </a:r>
          </a:p>
        </p:txBody>
      </p:sp>
      <p:sp>
        <p:nvSpPr>
          <p:cNvPr id="10" name="Slide Number Placeholder 9">
            <a:extLst>
              <a:ext uri="{FF2B5EF4-FFF2-40B4-BE49-F238E27FC236}">
                <a16:creationId xmlns:a16="http://schemas.microsoft.com/office/drawing/2014/main" id="{FD09BA25-EC52-3541-94BC-C8B0BCD50C4D}"/>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78037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9"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7557"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88339"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5" name="Graphic 14">
            <a:extLst>
              <a:ext uri="{FF2B5EF4-FFF2-40B4-BE49-F238E27FC236}">
                <a16:creationId xmlns:a16="http://schemas.microsoft.com/office/drawing/2014/main" id="{D596EB2F-AD0B-EE4A-8D59-5DFAF9B324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6" name="Group 15">
            <a:extLst>
              <a:ext uri="{FF2B5EF4-FFF2-40B4-BE49-F238E27FC236}">
                <a16:creationId xmlns:a16="http://schemas.microsoft.com/office/drawing/2014/main" id="{25DE7F31-D35D-B546-B79F-F60202E54164}"/>
              </a:ext>
            </a:extLst>
          </p:cNvPr>
          <p:cNvGrpSpPr/>
          <p:nvPr userDrawn="1"/>
        </p:nvGrpSpPr>
        <p:grpSpPr>
          <a:xfrm>
            <a:off x="7184544" y="-66811"/>
            <a:ext cx="5010282" cy="4072330"/>
            <a:chOff x="7184544" y="-66811"/>
            <a:chExt cx="5010282" cy="4072330"/>
          </a:xfrm>
        </p:grpSpPr>
        <p:cxnSp>
          <p:nvCxnSpPr>
            <p:cNvPr id="20" name="Straight Connector 19">
              <a:extLst>
                <a:ext uri="{FF2B5EF4-FFF2-40B4-BE49-F238E27FC236}">
                  <a16:creationId xmlns:a16="http://schemas.microsoft.com/office/drawing/2014/main" id="{8824C25A-CEF0-5F49-9B04-8C689486FF5E}"/>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5B938F2F-780A-F848-9859-771E17A02FE4}"/>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0D6A8DE5-75A9-E94E-B66C-CC96E0D62E63}"/>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186603CB-1DBC-B448-B998-01CAE60E1252}"/>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4" name="Group 23">
              <a:extLst>
                <a:ext uri="{FF2B5EF4-FFF2-40B4-BE49-F238E27FC236}">
                  <a16:creationId xmlns:a16="http://schemas.microsoft.com/office/drawing/2014/main" id="{0985692F-2BC0-4F4C-A545-F04620D5EAD2}"/>
                </a:ext>
              </a:extLst>
            </p:cNvPr>
            <p:cNvGrpSpPr/>
            <p:nvPr userDrawn="1"/>
          </p:nvGrpSpPr>
          <p:grpSpPr>
            <a:xfrm>
              <a:off x="7184544" y="-66811"/>
              <a:ext cx="4136738" cy="2069040"/>
              <a:chOff x="8055262" y="-2560"/>
              <a:chExt cx="2854970" cy="1427948"/>
            </a:xfrm>
          </p:grpSpPr>
          <p:cxnSp>
            <p:nvCxnSpPr>
              <p:cNvPr id="25" name="Straight Connector 24">
                <a:extLst>
                  <a:ext uri="{FF2B5EF4-FFF2-40B4-BE49-F238E27FC236}">
                    <a16:creationId xmlns:a16="http://schemas.microsoft.com/office/drawing/2014/main" id="{5E93B44A-1915-454E-8B44-D116D7FEAC6C}"/>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902B39E8-FF46-5248-9738-AB038BF64007}"/>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7" name="Group 26">
                <a:extLst>
                  <a:ext uri="{FF2B5EF4-FFF2-40B4-BE49-F238E27FC236}">
                    <a16:creationId xmlns:a16="http://schemas.microsoft.com/office/drawing/2014/main" id="{7FA424A1-B717-9F4A-9623-53A3C6588199}"/>
                  </a:ext>
                </a:extLst>
              </p:cNvPr>
              <p:cNvGrpSpPr/>
              <p:nvPr userDrawn="1"/>
            </p:nvGrpSpPr>
            <p:grpSpPr>
              <a:xfrm>
                <a:off x="8055262" y="-2560"/>
                <a:ext cx="2854970" cy="1427948"/>
                <a:chOff x="8715256" y="-2560"/>
                <a:chExt cx="1994081" cy="997364"/>
              </a:xfrm>
            </p:grpSpPr>
            <p:cxnSp>
              <p:nvCxnSpPr>
                <p:cNvPr id="28" name="Straight Connector 27">
                  <a:extLst>
                    <a:ext uri="{FF2B5EF4-FFF2-40B4-BE49-F238E27FC236}">
                      <a16:creationId xmlns:a16="http://schemas.microsoft.com/office/drawing/2014/main" id="{57818808-8ADF-0441-846C-CCA3B509C758}"/>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29938D00-8F54-B54C-9FE2-8EB62E0331EF}"/>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336EB5C2-0D0B-1844-9A04-EEE91B50DD78}"/>
              </a:ext>
            </a:extLst>
          </p:cNvPr>
          <p:cNvSpPr>
            <a:spLocks noGrp="1"/>
          </p:cNvSpPr>
          <p:nvPr>
            <p:ph type="dt" sz="half" idx="16"/>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8FDB9914-ADCB-CE41-9B5E-B654BE10DD12}"/>
              </a:ext>
            </a:extLst>
          </p:cNvPr>
          <p:cNvSpPr>
            <a:spLocks noGrp="1"/>
          </p:cNvSpPr>
          <p:nvPr>
            <p:ph type="ftr" sz="quarter" idx="17"/>
          </p:nvPr>
        </p:nvSpPr>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A36248D0-7C96-8C4C-885A-5A7A065D2D87}"/>
              </a:ext>
            </a:extLst>
          </p:cNvPr>
          <p:cNvSpPr>
            <a:spLocks noGrp="1"/>
          </p:cNvSpPr>
          <p:nvPr>
            <p:ph type="sldNum" sz="quarter" idx="18"/>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12530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9"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7557"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88339"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5" name="Graphic 14">
            <a:extLst>
              <a:ext uri="{FF2B5EF4-FFF2-40B4-BE49-F238E27FC236}">
                <a16:creationId xmlns:a16="http://schemas.microsoft.com/office/drawing/2014/main" id="{189BA5F4-D3D9-F046-B29A-A41B8F9BD7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16" name="Group 15">
            <a:extLst>
              <a:ext uri="{FF2B5EF4-FFF2-40B4-BE49-F238E27FC236}">
                <a16:creationId xmlns:a16="http://schemas.microsoft.com/office/drawing/2014/main" id="{F85855E1-A279-1643-AB2F-E766AE5C48BD}"/>
              </a:ext>
            </a:extLst>
          </p:cNvPr>
          <p:cNvGrpSpPr/>
          <p:nvPr userDrawn="1"/>
        </p:nvGrpSpPr>
        <p:grpSpPr>
          <a:xfrm>
            <a:off x="7184544" y="-66811"/>
            <a:ext cx="5010282" cy="4072330"/>
            <a:chOff x="7184544" y="-66811"/>
            <a:chExt cx="5010282" cy="4072330"/>
          </a:xfrm>
        </p:grpSpPr>
        <p:cxnSp>
          <p:nvCxnSpPr>
            <p:cNvPr id="20" name="Straight Connector 19">
              <a:extLst>
                <a:ext uri="{FF2B5EF4-FFF2-40B4-BE49-F238E27FC236}">
                  <a16:creationId xmlns:a16="http://schemas.microsoft.com/office/drawing/2014/main" id="{63E0843E-523F-674E-A8F4-6C0650DEDF77}"/>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75493E2E-FCED-6B4D-9334-3C2E50E974C8}"/>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AAD558CB-0B05-4F4A-909A-910CE7ADB62C}"/>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2955DA1A-BD5F-7C4F-B9DD-E34B065A91F4}"/>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4" name="Group 23">
              <a:extLst>
                <a:ext uri="{FF2B5EF4-FFF2-40B4-BE49-F238E27FC236}">
                  <a16:creationId xmlns:a16="http://schemas.microsoft.com/office/drawing/2014/main" id="{27BDF9C6-C969-1146-8562-F93ABDD9DB61}"/>
                </a:ext>
              </a:extLst>
            </p:cNvPr>
            <p:cNvGrpSpPr/>
            <p:nvPr userDrawn="1"/>
          </p:nvGrpSpPr>
          <p:grpSpPr>
            <a:xfrm>
              <a:off x="7184544" y="-66811"/>
              <a:ext cx="4136738" cy="2069040"/>
              <a:chOff x="8055262" y="-2560"/>
              <a:chExt cx="2854970" cy="1427948"/>
            </a:xfrm>
          </p:grpSpPr>
          <p:cxnSp>
            <p:nvCxnSpPr>
              <p:cNvPr id="25" name="Straight Connector 24">
                <a:extLst>
                  <a:ext uri="{FF2B5EF4-FFF2-40B4-BE49-F238E27FC236}">
                    <a16:creationId xmlns:a16="http://schemas.microsoft.com/office/drawing/2014/main" id="{732DB766-A26D-C844-BE7C-F3E780D808DE}"/>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75148353-9ADE-2A43-B10E-60A83C8DB9C4}"/>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27" name="Group 26">
                <a:extLst>
                  <a:ext uri="{FF2B5EF4-FFF2-40B4-BE49-F238E27FC236}">
                    <a16:creationId xmlns:a16="http://schemas.microsoft.com/office/drawing/2014/main" id="{CB8807AD-A0CA-FE49-BC0B-C71FE9B35087}"/>
                  </a:ext>
                </a:extLst>
              </p:cNvPr>
              <p:cNvGrpSpPr/>
              <p:nvPr userDrawn="1"/>
            </p:nvGrpSpPr>
            <p:grpSpPr>
              <a:xfrm>
                <a:off x="8055262" y="-2560"/>
                <a:ext cx="2854970" cy="1427948"/>
                <a:chOff x="8715256" y="-2560"/>
                <a:chExt cx="1994081" cy="997364"/>
              </a:xfrm>
            </p:grpSpPr>
            <p:cxnSp>
              <p:nvCxnSpPr>
                <p:cNvPr id="28" name="Straight Connector 27">
                  <a:extLst>
                    <a:ext uri="{FF2B5EF4-FFF2-40B4-BE49-F238E27FC236}">
                      <a16:creationId xmlns:a16="http://schemas.microsoft.com/office/drawing/2014/main" id="{45F2B734-86CA-FD4E-B1D9-3E95EE43AFB9}"/>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423EDCBA-99BD-2741-8598-04BCE9C03082}"/>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7" name="Date Placeholder 6">
            <a:extLst>
              <a:ext uri="{FF2B5EF4-FFF2-40B4-BE49-F238E27FC236}">
                <a16:creationId xmlns:a16="http://schemas.microsoft.com/office/drawing/2014/main" id="{C0EF848B-C99D-A249-98FD-D2C398C2D989}"/>
              </a:ext>
            </a:extLst>
          </p:cNvPr>
          <p:cNvSpPr>
            <a:spLocks noGrp="1"/>
          </p:cNvSpPr>
          <p:nvPr>
            <p:ph type="dt" sz="half" idx="16"/>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E50966C1-3617-AB4A-8B92-191E6C01BBA4}"/>
              </a:ext>
            </a:extLst>
          </p:cNvPr>
          <p:cNvSpPr>
            <a:spLocks noGrp="1"/>
          </p:cNvSpPr>
          <p:nvPr>
            <p:ph type="ftr" sz="quarter" idx="17"/>
          </p:nvPr>
        </p:nvSpPr>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0AE0EBDA-1747-7642-A1B9-290A82427395}"/>
              </a:ext>
            </a:extLst>
          </p:cNvPr>
          <p:cNvSpPr>
            <a:spLocks noGrp="1"/>
          </p:cNvSpPr>
          <p:nvPr>
            <p:ph type="sldNum" sz="quarter" idx="18"/>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84208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 Page Photo">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6717684" cy="328304"/>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496889" y="1772233"/>
            <a:ext cx="67176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E2B4B14C-E8F4-A847-9564-E853312AAA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016DC3AF-13E2-6449-9623-00226F283A7D}"/>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F674FA5D-94FE-3C4A-BD38-34C8F04EC7E4}"/>
              </a:ext>
            </a:extLst>
          </p:cNvPr>
          <p:cNvSpPr>
            <a:spLocks noGrp="1"/>
          </p:cNvSpPr>
          <p:nvPr>
            <p:ph type="ftr" sz="quarter" idx="15"/>
          </p:nvPr>
        </p:nvSpPr>
        <p:spPr>
          <a:xfrm>
            <a:off x="1850571" y="6180137"/>
            <a:ext cx="5390700"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382B3F9A-398C-A64B-8C88-F7D628EF8EAC}"/>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 Page Photo -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8" y="400240"/>
            <a:ext cx="6717685" cy="328304"/>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6717685"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Text Placeholder 7"/>
          <p:cNvSpPr>
            <a:spLocks noGrp="1"/>
          </p:cNvSpPr>
          <p:nvPr>
            <p:ph type="body" sz="quarter" idx="13"/>
          </p:nvPr>
        </p:nvSpPr>
        <p:spPr>
          <a:xfrm>
            <a:off x="496889" y="680174"/>
            <a:ext cx="6725292"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C9B81E48-04CD-5B42-BDC7-0B9846FD9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252943F2-658A-8445-A76D-3FC0587B0A18}"/>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953D7359-34B2-7948-AE87-6D44BD6D4D5B}"/>
              </a:ext>
            </a:extLst>
          </p:cNvPr>
          <p:cNvSpPr>
            <a:spLocks noGrp="1"/>
          </p:cNvSpPr>
          <p:nvPr>
            <p:ph type="ftr" sz="quarter" idx="16"/>
          </p:nvPr>
        </p:nvSpPr>
        <p:spPr>
          <a:xfrm>
            <a:off x="1850570" y="6180137"/>
            <a:ext cx="5364003"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3778DC95-6D25-3345-9737-C69249729B45}"/>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ay Diamo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045029" y="3091546"/>
            <a:ext cx="10101942" cy="1621131"/>
          </a:xfrm>
        </p:spPr>
        <p:txBody>
          <a:bodyPr anchor="b" anchorCtr="0"/>
          <a:lstStyle>
            <a:lvl1pPr algn="ctr">
              <a:defRPr sz="4400" b="0" spc="6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2382044" y="4839302"/>
            <a:ext cx="7427912" cy="237523"/>
          </a:xfrm>
        </p:spPr>
        <p:txBody>
          <a:bodyPr/>
          <a:lstStyle>
            <a:lvl1pPr marL="0" indent="0" algn="ctr">
              <a:buNone/>
              <a:defRPr sz="16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5462701" y="5244602"/>
            <a:ext cx="1266598" cy="95932"/>
          </a:xfrm>
        </p:spPr>
        <p:txBody>
          <a:bodyPr/>
          <a:lstStyle>
            <a:lvl1pPr algn="ctr">
              <a:defRPr sz="1050" b="1">
                <a:solidFill>
                  <a:schemeClr val="tx1"/>
                </a:solidFill>
              </a:defRPr>
            </a:lvl1pPr>
          </a:lstStyle>
          <a:p>
            <a:fld id="{A4F26D8F-A31A-0F41-AAB1-225669735D6A}" type="datetime1">
              <a:rPr lang="en-US" smtClean="0"/>
              <a:pPr/>
              <a:t>3/25/2019</a:t>
            </a:fld>
            <a:endParaRPr lang="en-US" dirty="0"/>
          </a:p>
        </p:txBody>
      </p:sp>
      <p:sp>
        <p:nvSpPr>
          <p:cNvPr id="6" name="Slide Number Placeholder 5"/>
          <p:cNvSpPr>
            <a:spLocks noGrp="1"/>
          </p:cNvSpPr>
          <p:nvPr>
            <p:ph type="sldNum" sz="quarter" idx="12"/>
          </p:nvPr>
        </p:nvSpPr>
        <p:spPr>
          <a:xfrm>
            <a:off x="5821928" y="6236607"/>
            <a:ext cx="548141" cy="365125"/>
          </a:xfrm>
        </p:spPr>
        <p:txBody>
          <a:bodyPr/>
          <a:lstStyle>
            <a:lvl1pPr algn="ctr">
              <a:defRPr>
                <a:solidFill>
                  <a:schemeClr val="tx1"/>
                </a:solidFill>
              </a:defRPr>
            </a:lvl1pPr>
          </a:lstStyle>
          <a:p>
            <a:fld id="{A82C3BC0-3EBF-3C4C-A3D8-795624EBC6AA}" type="slidenum">
              <a:rPr lang="en-US" smtClean="0"/>
              <a:pPr/>
              <a:t>‹#›</a:t>
            </a:fld>
            <a:endParaRPr lang="en-US" dirty="0"/>
          </a:p>
        </p:txBody>
      </p:sp>
      <p:pic>
        <p:nvPicPr>
          <p:cNvPr id="11" name="Graphic 10">
            <a:extLst>
              <a:ext uri="{FF2B5EF4-FFF2-40B4-BE49-F238E27FC236}">
                <a16:creationId xmlns:a16="http://schemas.microsoft.com/office/drawing/2014/main" id="{3AC4AECF-4FF8-3E43-819C-24E2FEDD5A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0471" y="918957"/>
            <a:ext cx="2019656" cy="948831"/>
          </a:xfrm>
          <a:prstGeom prst="rect">
            <a:avLst/>
          </a:prstGeom>
        </p:spPr>
      </p:pic>
      <p:cxnSp>
        <p:nvCxnSpPr>
          <p:cNvPr id="31" name="Straight Connector 30">
            <a:extLst>
              <a:ext uri="{FF2B5EF4-FFF2-40B4-BE49-F238E27FC236}">
                <a16:creationId xmlns:a16="http://schemas.microsoft.com/office/drawing/2014/main" id="{F4A92237-B8A4-0A49-B4CE-562829999465}"/>
              </a:ext>
            </a:extLst>
          </p:cNvPr>
          <p:cNvCxnSpPr>
            <a:cxnSpLocks/>
          </p:cNvCxnSpPr>
          <p:nvPr userDrawn="1"/>
        </p:nvCxnSpPr>
        <p:spPr>
          <a:xfrm flipH="1" flipV="1">
            <a:off x="-10047" y="776249"/>
            <a:ext cx="1562099" cy="1562099"/>
          </a:xfrm>
          <a:prstGeom prst="line">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170EDBBD-34A3-1A45-B04F-20888CE0FB1F}"/>
              </a:ext>
            </a:extLst>
          </p:cNvPr>
          <p:cNvCxnSpPr>
            <a:cxnSpLocks/>
          </p:cNvCxnSpPr>
          <p:nvPr userDrawn="1"/>
        </p:nvCxnSpPr>
        <p:spPr>
          <a:xfrm flipV="1">
            <a:off x="0" y="1"/>
            <a:ext cx="2311939" cy="2311938"/>
          </a:xfrm>
          <a:prstGeom prst="line">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0E92FB57-B6D8-164E-A9FB-83F3B1E87CAD}"/>
              </a:ext>
            </a:extLst>
          </p:cNvPr>
          <p:cNvCxnSpPr/>
          <p:nvPr userDrawn="1"/>
        </p:nvCxnSpPr>
        <p:spPr>
          <a:xfrm flipV="1">
            <a:off x="473851" y="-7008"/>
            <a:ext cx="3427355" cy="3427355"/>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9761F4FA-C9CC-1C43-B812-CFDB8FACE6ED}"/>
              </a:ext>
            </a:extLst>
          </p:cNvPr>
          <p:cNvCxnSpPr/>
          <p:nvPr userDrawn="1"/>
        </p:nvCxnSpPr>
        <p:spPr>
          <a:xfrm>
            <a:off x="475835" y="3427355"/>
            <a:ext cx="3427355" cy="3427355"/>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a:extLst>
              <a:ext uri="{FF2B5EF4-FFF2-40B4-BE49-F238E27FC236}">
                <a16:creationId xmlns:a16="http://schemas.microsoft.com/office/drawing/2014/main" id="{ED5E5558-E0BC-5944-A72A-FE14F3B6C137}"/>
              </a:ext>
            </a:extLst>
          </p:cNvPr>
          <p:cNvCxnSpPr>
            <a:cxnSpLocks/>
          </p:cNvCxnSpPr>
          <p:nvPr userDrawn="1"/>
        </p:nvCxnSpPr>
        <p:spPr>
          <a:xfrm>
            <a:off x="-7640" y="4541451"/>
            <a:ext cx="2330225" cy="2330225"/>
          </a:xfrm>
          <a:prstGeom prst="line">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A620225E-6B20-6C4E-8E06-43F4C94077AD}"/>
              </a:ext>
            </a:extLst>
          </p:cNvPr>
          <p:cNvCxnSpPr>
            <a:cxnSpLocks/>
          </p:cNvCxnSpPr>
          <p:nvPr userDrawn="1"/>
        </p:nvCxnSpPr>
        <p:spPr>
          <a:xfrm flipH="1" flipV="1">
            <a:off x="8307862" y="-1770"/>
            <a:ext cx="3883536" cy="3883536"/>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a:extLst>
              <a:ext uri="{FF2B5EF4-FFF2-40B4-BE49-F238E27FC236}">
                <a16:creationId xmlns:a16="http://schemas.microsoft.com/office/drawing/2014/main" id="{02301B84-F278-E547-BFE4-AA0091C5C414}"/>
              </a:ext>
            </a:extLst>
          </p:cNvPr>
          <p:cNvCxnSpPr>
            <a:cxnSpLocks/>
          </p:cNvCxnSpPr>
          <p:nvPr userDrawn="1"/>
        </p:nvCxnSpPr>
        <p:spPr>
          <a:xfrm flipH="1">
            <a:off x="8290649" y="3421705"/>
            <a:ext cx="3437082" cy="3437083"/>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D23C3CA5-1FB3-314C-893E-C652170815BB}"/>
              </a:ext>
            </a:extLst>
          </p:cNvPr>
          <p:cNvCxnSpPr>
            <a:cxnSpLocks/>
          </p:cNvCxnSpPr>
          <p:nvPr userDrawn="1"/>
        </p:nvCxnSpPr>
        <p:spPr>
          <a:xfrm flipH="1" flipV="1">
            <a:off x="10591476" y="3421705"/>
            <a:ext cx="1600526" cy="1600526"/>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7A50F9C0-B5C8-6145-B505-1291044D6464}"/>
              </a:ext>
            </a:extLst>
          </p:cNvPr>
          <p:cNvCxnSpPr>
            <a:cxnSpLocks/>
          </p:cNvCxnSpPr>
          <p:nvPr userDrawn="1"/>
        </p:nvCxnSpPr>
        <p:spPr>
          <a:xfrm flipH="1">
            <a:off x="10591476" y="1819905"/>
            <a:ext cx="1603351" cy="1603351"/>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3694C001-80CC-B54D-A25D-292D0634B62C}"/>
              </a:ext>
            </a:extLst>
          </p:cNvPr>
          <p:cNvCxnSpPr>
            <a:cxnSpLocks/>
          </p:cNvCxnSpPr>
          <p:nvPr userDrawn="1"/>
        </p:nvCxnSpPr>
        <p:spPr>
          <a:xfrm flipH="1">
            <a:off x="6088188" y="-1772"/>
            <a:ext cx="3114576" cy="3114579"/>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90AE0661-6E96-2045-8132-C702E4B8482B}"/>
              </a:ext>
            </a:extLst>
          </p:cNvPr>
          <p:cNvCxnSpPr>
            <a:cxnSpLocks/>
          </p:cNvCxnSpPr>
          <p:nvPr userDrawn="1"/>
        </p:nvCxnSpPr>
        <p:spPr>
          <a:xfrm>
            <a:off x="2976996" y="-1772"/>
            <a:ext cx="3114576" cy="3114579"/>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CF1F7EC7-5179-B94B-99EB-EF399E5C868E}"/>
              </a:ext>
            </a:extLst>
          </p:cNvPr>
          <p:cNvCxnSpPr>
            <a:cxnSpLocks/>
          </p:cNvCxnSpPr>
          <p:nvPr userDrawn="1"/>
        </p:nvCxnSpPr>
        <p:spPr>
          <a:xfrm flipH="1">
            <a:off x="4346318" y="-2560"/>
            <a:ext cx="1378314" cy="1378314"/>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883E6BF9-960E-3544-A7A4-E309A3200C20}"/>
              </a:ext>
            </a:extLst>
          </p:cNvPr>
          <p:cNvCxnSpPr>
            <a:cxnSpLocks/>
          </p:cNvCxnSpPr>
          <p:nvPr userDrawn="1"/>
        </p:nvCxnSpPr>
        <p:spPr>
          <a:xfrm>
            <a:off x="6455130" y="-2560"/>
            <a:ext cx="1374159" cy="1374160"/>
          </a:xfrm>
          <a:prstGeom prst="line">
            <a:avLst/>
          </a:prstGeom>
          <a:noFill/>
          <a:ln w="635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75987F25-6A03-2C4E-916B-2B0536812426}"/>
              </a:ext>
            </a:extLst>
          </p:cNvPr>
          <p:cNvCxnSpPr>
            <a:cxnSpLocks/>
          </p:cNvCxnSpPr>
          <p:nvPr userDrawn="1"/>
        </p:nvCxnSpPr>
        <p:spPr>
          <a:xfrm flipH="1" flipV="1">
            <a:off x="9869414" y="1"/>
            <a:ext cx="2322586" cy="2322586"/>
          </a:xfrm>
          <a:prstGeom prst="line">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B1BA10BF-E517-874B-9D24-8991A9ED80EE}"/>
              </a:ext>
            </a:extLst>
          </p:cNvPr>
          <p:cNvCxnSpPr>
            <a:cxnSpLocks/>
          </p:cNvCxnSpPr>
          <p:nvPr userDrawn="1"/>
        </p:nvCxnSpPr>
        <p:spPr>
          <a:xfrm flipH="1">
            <a:off x="9869415" y="4532123"/>
            <a:ext cx="2322585" cy="2322587"/>
          </a:xfrm>
          <a:prstGeom prst="line">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58A7D681-DC7D-A947-8CF6-F2149EA24FAB}"/>
              </a:ext>
            </a:extLst>
          </p:cNvPr>
          <p:cNvSpPr txBox="1"/>
          <p:nvPr userDrawn="1"/>
        </p:nvSpPr>
        <p:spPr>
          <a:xfrm>
            <a:off x="14780029" y="5486400"/>
            <a:ext cx="0" cy="0"/>
          </a:xfrm>
          <a:prstGeom prst="rect">
            <a:avLst/>
          </a:prstGeom>
          <a:noFill/>
        </p:spPr>
        <p:txBody>
          <a:bodyPr wrap="none" lIns="0" tIns="0" rIns="0" bIns="0" rtlCol="0">
            <a:noAutofit/>
          </a:bodyPr>
          <a:lstStyle/>
          <a:p>
            <a:pPr>
              <a:spcBef>
                <a:spcPts val="900"/>
              </a:spcBef>
            </a:pP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4092501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 Page Photo - 2x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6717684"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6717685"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3" name="Rectangle 12"/>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Text Placeholder 7"/>
          <p:cNvSpPr>
            <a:spLocks noGrp="1"/>
          </p:cNvSpPr>
          <p:nvPr>
            <p:ph type="body" sz="quarter" idx="13"/>
          </p:nvPr>
        </p:nvSpPr>
        <p:spPr>
          <a:xfrm>
            <a:off x="496889" y="951647"/>
            <a:ext cx="6725292"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950352C0-5F07-BF4A-B563-80F9DB1F1D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5" name="Date Placeholder 4">
            <a:extLst>
              <a:ext uri="{FF2B5EF4-FFF2-40B4-BE49-F238E27FC236}">
                <a16:creationId xmlns:a16="http://schemas.microsoft.com/office/drawing/2014/main" id="{B910BD64-9C5B-E547-A8BF-2841BF264559}"/>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7" name="Footer Placeholder 6">
            <a:extLst>
              <a:ext uri="{FF2B5EF4-FFF2-40B4-BE49-F238E27FC236}">
                <a16:creationId xmlns:a16="http://schemas.microsoft.com/office/drawing/2014/main" id="{DC496A2C-2D36-4446-8486-6C570F2038C2}"/>
              </a:ext>
            </a:extLst>
          </p:cNvPr>
          <p:cNvSpPr>
            <a:spLocks noGrp="1"/>
          </p:cNvSpPr>
          <p:nvPr>
            <p:ph type="ftr" sz="quarter" idx="16"/>
          </p:nvPr>
        </p:nvSpPr>
        <p:spPr>
          <a:xfrm>
            <a:off x="1850570" y="6180137"/>
            <a:ext cx="5371611" cy="365125"/>
          </a:xfrm>
        </p:spPr>
        <p:txBody>
          <a:bodyPr/>
          <a:lstStyle/>
          <a:p>
            <a:r>
              <a:rPr lang="en-US" dirty="0"/>
              <a:t>® 2019 ISACA. All Rights Reserved.</a:t>
            </a:r>
          </a:p>
        </p:txBody>
      </p:sp>
      <p:sp>
        <p:nvSpPr>
          <p:cNvPr id="8" name="Slide Number Placeholder 7">
            <a:extLst>
              <a:ext uri="{FF2B5EF4-FFF2-40B4-BE49-F238E27FC236}">
                <a16:creationId xmlns:a16="http://schemas.microsoft.com/office/drawing/2014/main" id="{54538B72-6259-8447-8F2B-B75E67392508}"/>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 Page Photo">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5102222" cy="328304"/>
          </a:xfrm>
        </p:spPr>
        <p:txBody>
          <a:bodyPr/>
          <a:lstStyle>
            <a:lvl1pPr>
              <a:defRPr>
                <a:solidFill>
                  <a:schemeClr val="accent3"/>
                </a:solidFill>
              </a:defRPr>
            </a:lvl1pPr>
          </a:lstStyle>
          <a:p>
            <a:r>
              <a:rPr lang="en-US" dirty="0"/>
              <a:t>Click to edit Master title</a:t>
            </a:r>
          </a:p>
        </p:txBody>
      </p:sp>
      <p:sp>
        <p:nvSpPr>
          <p:cNvPr id="3" name="Content Placeholder 2"/>
          <p:cNvSpPr>
            <a:spLocks noGrp="1"/>
          </p:cNvSpPr>
          <p:nvPr>
            <p:ph idx="1"/>
          </p:nvPr>
        </p:nvSpPr>
        <p:spPr>
          <a:xfrm>
            <a:off x="496889" y="1772233"/>
            <a:ext cx="510222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6096001" y="0"/>
            <a:ext cx="6096000"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85650" y="3919538"/>
            <a:ext cx="6106350"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222383B6-D3EB-B243-BAB2-8312724B7E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1AF19B07-CDCF-904A-B9A4-B31DB991F395}"/>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D6C10297-4537-E442-9586-E8CE9E7CBBFD}"/>
              </a:ext>
            </a:extLst>
          </p:cNvPr>
          <p:cNvSpPr>
            <a:spLocks noGrp="1"/>
          </p:cNvSpPr>
          <p:nvPr>
            <p:ph type="ftr" sz="quarter" idx="15"/>
          </p:nvPr>
        </p:nvSpPr>
        <p:spPr>
          <a:xfrm>
            <a:off x="1850570" y="6180137"/>
            <a:ext cx="3748541"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58ACC30D-8477-2A47-92FD-ADD80F417A43}"/>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Page Photo -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8" y="400240"/>
            <a:ext cx="5102223" cy="328304"/>
          </a:xfrm>
        </p:spPr>
        <p:txBody>
          <a:bodyPr/>
          <a:lstStyle>
            <a:lvl1pPr>
              <a:defRPr>
                <a:solidFill>
                  <a:schemeClr val="accent3"/>
                </a:solidFill>
              </a:defRPr>
            </a:lvl1pPr>
          </a:lstStyle>
          <a:p>
            <a:r>
              <a:rPr lang="en-US" dirty="0"/>
              <a:t>Click to edit Master title</a:t>
            </a:r>
          </a:p>
        </p:txBody>
      </p:sp>
      <p:sp>
        <p:nvSpPr>
          <p:cNvPr id="3" name="Content Placeholder 2"/>
          <p:cNvSpPr>
            <a:spLocks noGrp="1"/>
          </p:cNvSpPr>
          <p:nvPr>
            <p:ph idx="1"/>
          </p:nvPr>
        </p:nvSpPr>
        <p:spPr>
          <a:xfrm>
            <a:off x="496888" y="1772233"/>
            <a:ext cx="510222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6096001" y="0"/>
            <a:ext cx="609599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85651" y="3919538"/>
            <a:ext cx="6106349"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Text Placeholder 7"/>
          <p:cNvSpPr>
            <a:spLocks noGrp="1"/>
          </p:cNvSpPr>
          <p:nvPr>
            <p:ph type="body" sz="quarter" idx="13"/>
          </p:nvPr>
        </p:nvSpPr>
        <p:spPr>
          <a:xfrm>
            <a:off x="496888" y="680174"/>
            <a:ext cx="5102223"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8F31AF04-5F77-C441-9075-F57AC16B4F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14E1E230-25F6-B540-B065-291977A82178}"/>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F5ACAFD2-C077-E94F-A599-7B266E5EBDAB}"/>
              </a:ext>
            </a:extLst>
          </p:cNvPr>
          <p:cNvSpPr>
            <a:spLocks noGrp="1"/>
          </p:cNvSpPr>
          <p:nvPr>
            <p:ph type="ftr" sz="quarter" idx="16"/>
          </p:nvPr>
        </p:nvSpPr>
        <p:spPr>
          <a:xfrm>
            <a:off x="1850570" y="6180137"/>
            <a:ext cx="3748541"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65EB822F-F832-2E43-80D1-A361D253B7BE}"/>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89" y="400240"/>
            <a:ext cx="5102222" cy="686636"/>
          </a:xfrm>
        </p:spPr>
        <p:txBody>
          <a:bodyPr/>
          <a:lstStyle>
            <a:lvl1pPr>
              <a:defRPr>
                <a:solidFill>
                  <a:schemeClr val="accent3"/>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6888" y="1772233"/>
            <a:ext cx="510222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6096001" y="0"/>
            <a:ext cx="6095999" cy="6724799"/>
          </a:xfrm>
          <a:solidFill>
            <a:schemeClr val="bg1">
              <a:lumMod val="85000"/>
            </a:schemeClr>
          </a:solidFill>
        </p:spPr>
        <p:txBody>
          <a:bodyPr tIns="91440"/>
          <a:lstStyle>
            <a:lvl1pPr algn="ctr">
              <a:defRPr baseline="0"/>
            </a:lvl1pPr>
          </a:lstStyle>
          <a:p>
            <a:r>
              <a:rPr lang="en-US" dirty="0"/>
              <a:t>DRAG AND DROP PHOTO HERE</a:t>
            </a:r>
          </a:p>
        </p:txBody>
      </p:sp>
      <p:sp>
        <p:nvSpPr>
          <p:cNvPr id="13" name="Rectangle 12"/>
          <p:cNvSpPr/>
          <p:nvPr userDrawn="1"/>
        </p:nvSpPr>
        <p:spPr>
          <a:xfrm>
            <a:off x="6096001" y="3919538"/>
            <a:ext cx="6095999"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Text Placeholder 7"/>
          <p:cNvSpPr>
            <a:spLocks noGrp="1"/>
          </p:cNvSpPr>
          <p:nvPr>
            <p:ph type="body" sz="quarter" idx="13"/>
          </p:nvPr>
        </p:nvSpPr>
        <p:spPr>
          <a:xfrm>
            <a:off x="496888" y="951647"/>
            <a:ext cx="5102223"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Graphic 13">
            <a:extLst>
              <a:ext uri="{FF2B5EF4-FFF2-40B4-BE49-F238E27FC236}">
                <a16:creationId xmlns:a16="http://schemas.microsoft.com/office/drawing/2014/main" id="{30688FBB-0B81-554D-9C80-C3F306E200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F939DBB6-5091-9540-B98C-87F266260FD3}"/>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486DBED8-E0EB-444A-BD9C-573EF692B616}"/>
              </a:ext>
            </a:extLst>
          </p:cNvPr>
          <p:cNvSpPr>
            <a:spLocks noGrp="1"/>
          </p:cNvSpPr>
          <p:nvPr>
            <p:ph type="ftr" sz="quarter" idx="16"/>
          </p:nvPr>
        </p:nvSpPr>
        <p:spPr>
          <a:xfrm>
            <a:off x="1850570" y="6180137"/>
            <a:ext cx="3748541"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A9AA1003-2F13-2849-B0F2-DC76F5AC721D}"/>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 Red Po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39" cy="328304"/>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78C0AD03-5DE1-F847-805E-4289F22A044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5B228451-DF5B-8144-85F1-E12C48385502}"/>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9" name="Footer Placeholder 8">
            <a:extLst>
              <a:ext uri="{FF2B5EF4-FFF2-40B4-BE49-F238E27FC236}">
                <a16:creationId xmlns:a16="http://schemas.microsoft.com/office/drawing/2014/main" id="{AF7CF41F-CDF0-E54D-A36F-E6374DA056FD}"/>
              </a:ext>
            </a:extLst>
          </p:cNvPr>
          <p:cNvSpPr>
            <a:spLocks noGrp="1"/>
          </p:cNvSpPr>
          <p:nvPr>
            <p:ph type="ftr" sz="quarter" idx="15"/>
          </p:nvPr>
        </p:nvSpPr>
        <p:spPr>
          <a:xfrm>
            <a:off x="1850570" y="6180137"/>
            <a:ext cx="6538357" cy="365125"/>
          </a:xfrm>
        </p:spPr>
        <p:txBody>
          <a:bodyPr/>
          <a:lstStyle/>
          <a:p>
            <a:r>
              <a:rPr lang="en-US" dirty="0"/>
              <a:t>® 2019 ISACA. All Rights Reserved.</a:t>
            </a:r>
          </a:p>
        </p:txBody>
      </p:sp>
      <p:sp>
        <p:nvSpPr>
          <p:cNvPr id="10" name="Slide Number Placeholder 9">
            <a:extLst>
              <a:ext uri="{FF2B5EF4-FFF2-40B4-BE49-F238E27FC236}">
                <a16:creationId xmlns:a16="http://schemas.microsoft.com/office/drawing/2014/main" id="{424594C0-F1BF-334F-B010-E950F3BF7064}"/>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Head + Sub - Red Poly">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40" cy="328304"/>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21" name="Rectangle 20"/>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2" name="Rectangle 21"/>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7" name="Graphic 16">
            <a:extLst>
              <a:ext uri="{FF2B5EF4-FFF2-40B4-BE49-F238E27FC236}">
                <a16:creationId xmlns:a16="http://schemas.microsoft.com/office/drawing/2014/main" id="{5687044A-35B5-CE47-ADD4-9B1FF6BA686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CA3A2AA1-0110-1640-B21D-47BA696D8747}"/>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EC712ED9-236A-B942-BB2D-F5B6CEFE0E8C}"/>
              </a:ext>
            </a:extLst>
          </p:cNvPr>
          <p:cNvSpPr>
            <a:spLocks noGrp="1"/>
          </p:cNvSpPr>
          <p:nvPr>
            <p:ph type="ftr" sz="quarter" idx="16"/>
          </p:nvPr>
        </p:nvSpPr>
        <p:spPr>
          <a:xfrm>
            <a:off x="1850571" y="6180137"/>
            <a:ext cx="6538358"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0EF805C3-303D-8141-812D-5014CB59449C}"/>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2x Head + Sub - Red Poly">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39"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6" name="Graphic 15">
            <a:extLst>
              <a:ext uri="{FF2B5EF4-FFF2-40B4-BE49-F238E27FC236}">
                <a16:creationId xmlns:a16="http://schemas.microsoft.com/office/drawing/2014/main" id="{6BD952F4-8FD3-8E48-B7B5-76D562EE356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58A53050-E421-3346-BF34-6C38D71F742C}"/>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968F49F0-2449-4D45-973A-45C40AF911E8}"/>
              </a:ext>
            </a:extLst>
          </p:cNvPr>
          <p:cNvSpPr>
            <a:spLocks noGrp="1"/>
          </p:cNvSpPr>
          <p:nvPr>
            <p:ph type="ftr" sz="quarter" idx="16"/>
          </p:nvPr>
        </p:nvSpPr>
        <p:spPr>
          <a:xfrm>
            <a:off x="1850570" y="6180137"/>
            <a:ext cx="6538357"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63D89065-51BD-7546-BFE7-3FA0EDDBCFD7}"/>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idebar - Yellow Po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5D3740-E501-4249-90D2-BC2C81FC85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8226" y="3048"/>
            <a:ext cx="3293774" cy="6851904"/>
          </a:xfrm>
          <a:prstGeom prst="rect">
            <a:avLst/>
          </a:prstGeom>
        </p:spPr>
      </p:pic>
      <p:sp>
        <p:nvSpPr>
          <p:cNvPr id="2" name="Title 1"/>
          <p:cNvSpPr>
            <a:spLocks noGrp="1"/>
          </p:cNvSpPr>
          <p:nvPr>
            <p:ph type="title"/>
          </p:nvPr>
        </p:nvSpPr>
        <p:spPr>
          <a:xfrm>
            <a:off x="496888" y="400240"/>
            <a:ext cx="7892039" cy="328304"/>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Graphic 11">
            <a:extLst>
              <a:ext uri="{FF2B5EF4-FFF2-40B4-BE49-F238E27FC236}">
                <a16:creationId xmlns:a16="http://schemas.microsoft.com/office/drawing/2014/main" id="{FC64AA9C-D4E6-4540-AE1A-E0042CCE5E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3EF5E726-E777-7944-BA6B-DDBB90E70B7C}"/>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6BD035B6-2E03-D541-BF73-F33941A8182D}"/>
              </a:ext>
            </a:extLst>
          </p:cNvPr>
          <p:cNvSpPr>
            <a:spLocks noGrp="1"/>
          </p:cNvSpPr>
          <p:nvPr>
            <p:ph type="ftr" sz="quarter" idx="15"/>
          </p:nvPr>
        </p:nvSpPr>
        <p:spPr>
          <a:xfrm>
            <a:off x="1850570" y="6180137"/>
            <a:ext cx="6577465"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74F5A839-23BA-7043-9F79-4D158621ADFE}"/>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debar, Head + Sub - Yellow Po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09CD996-31D9-5741-89F5-2C052C5DB5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8226" y="3048"/>
            <a:ext cx="3293774" cy="685190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8" name="Graphic 17">
            <a:extLst>
              <a:ext uri="{FF2B5EF4-FFF2-40B4-BE49-F238E27FC236}">
                <a16:creationId xmlns:a16="http://schemas.microsoft.com/office/drawing/2014/main" id="{3F118045-5934-594C-AC41-75286AE13D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F48584E8-D909-4046-AA1C-669B0E492E8F}"/>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94E34B1A-4664-974B-B908-7F7F18BBEFCA}"/>
              </a:ext>
            </a:extLst>
          </p:cNvPr>
          <p:cNvSpPr>
            <a:spLocks noGrp="1"/>
          </p:cNvSpPr>
          <p:nvPr>
            <p:ph type="ftr" sz="quarter" idx="16"/>
          </p:nvPr>
        </p:nvSpPr>
        <p:spPr>
          <a:xfrm>
            <a:off x="1850570" y="6180137"/>
            <a:ext cx="6577465"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0F129616-E7D3-1840-9D5A-9B74D62BACC4}"/>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debar, 2x Head + Sub - Yellow Pol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1D7DCC-BA48-F145-82F1-7815C25D60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8226" y="3048"/>
            <a:ext cx="3293774" cy="6851904"/>
          </a:xfrm>
          <a:prstGeom prst="rect">
            <a:avLst/>
          </a:prstGeom>
        </p:spPr>
      </p:pic>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7" name="Graphic 16">
            <a:extLst>
              <a:ext uri="{FF2B5EF4-FFF2-40B4-BE49-F238E27FC236}">
                <a16:creationId xmlns:a16="http://schemas.microsoft.com/office/drawing/2014/main" id="{582F97DD-BAD2-3748-8081-A96680D62F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7" name="Date Placeholder 6">
            <a:extLst>
              <a:ext uri="{FF2B5EF4-FFF2-40B4-BE49-F238E27FC236}">
                <a16:creationId xmlns:a16="http://schemas.microsoft.com/office/drawing/2014/main" id="{1DBE6C56-B75C-CC45-9D6C-4FE97FC1F497}"/>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8" name="Footer Placeholder 7">
            <a:extLst>
              <a:ext uri="{FF2B5EF4-FFF2-40B4-BE49-F238E27FC236}">
                <a16:creationId xmlns:a16="http://schemas.microsoft.com/office/drawing/2014/main" id="{10B5048C-BF44-BB46-97D3-6D1AC89E4B27}"/>
              </a:ext>
            </a:extLst>
          </p:cNvPr>
          <p:cNvSpPr>
            <a:spLocks noGrp="1"/>
          </p:cNvSpPr>
          <p:nvPr>
            <p:ph type="ftr" sz="quarter" idx="16"/>
          </p:nvPr>
        </p:nvSpPr>
        <p:spPr>
          <a:xfrm>
            <a:off x="1850570" y="6180137"/>
            <a:ext cx="6538357" cy="365125"/>
          </a:xfrm>
        </p:spPr>
        <p:txBody>
          <a:bodyPr/>
          <a:lstStyle/>
          <a:p>
            <a:r>
              <a:rPr lang="en-US" dirty="0"/>
              <a:t>® 2019 ISACA. All Rights Reserved.</a:t>
            </a:r>
          </a:p>
        </p:txBody>
      </p:sp>
      <p:sp>
        <p:nvSpPr>
          <p:cNvPr id="9" name="Slide Number Placeholder 8">
            <a:extLst>
              <a:ext uri="{FF2B5EF4-FFF2-40B4-BE49-F238E27FC236}">
                <a16:creationId xmlns:a16="http://schemas.microsoft.com/office/drawing/2014/main" id="{6E022103-BB5C-404D-90C4-5E5F7D8669A3}"/>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Gray Angle">
    <p:bg>
      <p:bgRef idx="1001">
        <a:schemeClr val="bg1"/>
      </p:bgRef>
    </p:bg>
    <p:spTree>
      <p:nvGrpSpPr>
        <p:cNvPr id="1" name=""/>
        <p:cNvGrpSpPr/>
        <p:nvPr/>
      </p:nvGrpSpPr>
      <p:grpSpPr>
        <a:xfrm>
          <a:off x="0" y="0"/>
          <a:ext cx="0" cy="0"/>
          <a:chOff x="0" y="0"/>
          <a:chExt cx="0" cy="0"/>
        </a:xfrm>
      </p:grpSpPr>
      <p:sp>
        <p:nvSpPr>
          <p:cNvPr id="27" name="Picture Placeholder 12">
            <a:extLst>
              <a:ext uri="{FF2B5EF4-FFF2-40B4-BE49-F238E27FC236}">
                <a16:creationId xmlns:a16="http://schemas.microsoft.com/office/drawing/2014/main" id="{088463B8-F6DD-7847-A600-AAC65C99F107}"/>
              </a:ext>
            </a:extLst>
          </p:cNvPr>
          <p:cNvSpPr>
            <a:spLocks noGrp="1"/>
          </p:cNvSpPr>
          <p:nvPr>
            <p:ph type="pic" sz="quarter" idx="13" hasCustomPrompt="1"/>
          </p:nvPr>
        </p:nvSpPr>
        <p:spPr>
          <a:xfrm>
            <a:off x="0" y="-763"/>
            <a:ext cx="12192000" cy="6858000"/>
          </a:xfrm>
          <a:solidFill>
            <a:schemeClr val="tx1">
              <a:lumMod val="75000"/>
              <a:lumOff val="25000"/>
            </a:schemeClr>
          </a:solidFill>
        </p:spPr>
        <p:txBody>
          <a:bodyPr lIns="0" rIns="365760" bIns="320040" anchor="b" anchorCtr="0"/>
          <a:lstStyle>
            <a:lvl1pPr algn="r">
              <a:defRPr>
                <a:solidFill>
                  <a:schemeClr val="bg1"/>
                </a:solidFill>
              </a:defRPr>
            </a:lvl1pPr>
          </a:lstStyle>
          <a:p>
            <a:r>
              <a:rPr lang="en-US" dirty="0"/>
              <a:t>click photo placeholder icon, select image</a:t>
            </a:r>
          </a:p>
        </p:txBody>
      </p:sp>
      <p:grpSp>
        <p:nvGrpSpPr>
          <p:cNvPr id="12" name="Group 11">
            <a:extLst>
              <a:ext uri="{FF2B5EF4-FFF2-40B4-BE49-F238E27FC236}">
                <a16:creationId xmlns:a16="http://schemas.microsoft.com/office/drawing/2014/main" id="{B5AB8631-FFAF-6A4F-B636-700F14AA82AB}"/>
              </a:ext>
            </a:extLst>
          </p:cNvPr>
          <p:cNvGrpSpPr/>
          <p:nvPr userDrawn="1"/>
        </p:nvGrpSpPr>
        <p:grpSpPr>
          <a:xfrm>
            <a:off x="-7640" y="-2560"/>
            <a:ext cx="12199638" cy="6874236"/>
            <a:chOff x="-7640" y="-2560"/>
            <a:chExt cx="12199638" cy="6874236"/>
          </a:xfrm>
        </p:grpSpPr>
        <p:pic>
          <p:nvPicPr>
            <p:cNvPr id="8" name="Picture 7">
              <a:extLst>
                <a:ext uri="{FF2B5EF4-FFF2-40B4-BE49-F238E27FC236}">
                  <a16:creationId xmlns:a16="http://schemas.microsoft.com/office/drawing/2014/main" id="{1F3B97B6-4AF6-1749-9F5E-E41E2C4D1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2" y="762"/>
              <a:ext cx="12192000" cy="6856474"/>
            </a:xfrm>
            <a:prstGeom prst="snip1Rect">
              <a:avLst>
                <a:gd name="adj" fmla="val 50000"/>
              </a:avLst>
            </a:prstGeom>
          </p:spPr>
        </p:pic>
        <p:pic>
          <p:nvPicPr>
            <p:cNvPr id="11" name="Graphic 10">
              <a:extLst>
                <a:ext uri="{FF2B5EF4-FFF2-40B4-BE49-F238E27FC236}">
                  <a16:creationId xmlns:a16="http://schemas.microsoft.com/office/drawing/2014/main" id="{3AC4AECF-4FF8-3E43-819C-24E2FEDD5AA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6887" y="472571"/>
              <a:ext cx="3191194" cy="1499218"/>
            </a:xfrm>
            <a:prstGeom prst="rect">
              <a:avLst/>
            </a:prstGeom>
          </p:spPr>
        </p:pic>
        <p:grpSp>
          <p:nvGrpSpPr>
            <p:cNvPr id="9" name="Group 8">
              <a:extLst>
                <a:ext uri="{FF2B5EF4-FFF2-40B4-BE49-F238E27FC236}">
                  <a16:creationId xmlns:a16="http://schemas.microsoft.com/office/drawing/2014/main" id="{C9CEAC27-6C77-9240-A313-FB45D9EA35C4}"/>
                </a:ext>
              </a:extLst>
            </p:cNvPr>
            <p:cNvGrpSpPr/>
            <p:nvPr userDrawn="1"/>
          </p:nvGrpSpPr>
          <p:grpSpPr>
            <a:xfrm>
              <a:off x="-7640" y="-2560"/>
              <a:ext cx="10721360" cy="6874236"/>
              <a:chOff x="-7640" y="-2560"/>
              <a:chExt cx="10721360" cy="6874236"/>
            </a:xfrm>
          </p:grpSpPr>
          <p:cxnSp>
            <p:nvCxnSpPr>
              <p:cNvPr id="34" name="Straight Connector 33">
                <a:extLst>
                  <a:ext uri="{FF2B5EF4-FFF2-40B4-BE49-F238E27FC236}">
                    <a16:creationId xmlns:a16="http://schemas.microsoft.com/office/drawing/2014/main" id="{2861AD76-F62E-294A-ACCC-A76806DBCFCD}"/>
                  </a:ext>
                </a:extLst>
              </p:cNvPr>
              <p:cNvCxnSpPr>
                <a:cxnSpLocks/>
              </p:cNvCxnSpPr>
              <p:nvPr userDrawn="1"/>
            </p:nvCxnSpPr>
            <p:spPr>
              <a:xfrm>
                <a:off x="-7640" y="4541451"/>
                <a:ext cx="2330225" cy="2330225"/>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3E4E696B-24E1-6147-91F6-66C7367CAF52}"/>
                  </a:ext>
                </a:extLst>
              </p:cNvPr>
              <p:cNvCxnSpPr>
                <a:cxnSpLocks/>
              </p:cNvCxnSpPr>
              <p:nvPr userDrawn="1"/>
            </p:nvCxnSpPr>
            <p:spPr>
              <a:xfrm flipH="1">
                <a:off x="6088188"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A9D90AD9-ACD6-6545-B680-7C65B2C06063}"/>
                  </a:ext>
                </a:extLst>
              </p:cNvPr>
              <p:cNvCxnSpPr>
                <a:cxnSpLocks/>
              </p:cNvCxnSpPr>
              <p:nvPr userDrawn="1"/>
            </p:nvCxnSpPr>
            <p:spPr>
              <a:xfrm>
                <a:off x="2976996"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a:extLst>
                  <a:ext uri="{FF2B5EF4-FFF2-40B4-BE49-F238E27FC236}">
                    <a16:creationId xmlns:a16="http://schemas.microsoft.com/office/drawing/2014/main" id="{D77DF2C5-159F-874B-9B6D-F3375A5A29E1}"/>
                  </a:ext>
                </a:extLst>
              </p:cNvPr>
              <p:cNvCxnSpPr>
                <a:cxnSpLocks/>
              </p:cNvCxnSpPr>
              <p:nvPr userDrawn="1"/>
            </p:nvCxnSpPr>
            <p:spPr>
              <a:xfrm flipH="1">
                <a:off x="4346318" y="-2560"/>
                <a:ext cx="1378314" cy="1378314"/>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CD14EFD1-ED43-B44A-9AFC-93089E1D118E}"/>
                  </a:ext>
                </a:extLst>
              </p:cNvPr>
              <p:cNvCxnSpPr>
                <a:cxnSpLocks/>
              </p:cNvCxnSpPr>
              <p:nvPr userDrawn="1"/>
            </p:nvCxnSpPr>
            <p:spPr>
              <a:xfrm>
                <a:off x="6455130" y="-2560"/>
                <a:ext cx="1374159" cy="1374160"/>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B20745CF-DFC3-C445-ACB5-DB8CF71623B3}"/>
                  </a:ext>
                </a:extLst>
              </p:cNvPr>
              <p:cNvCxnSpPr>
                <a:cxnSpLocks/>
              </p:cNvCxnSpPr>
              <p:nvPr userDrawn="1"/>
            </p:nvCxnSpPr>
            <p:spPr>
              <a:xfrm flipH="1" flipV="1">
                <a:off x="9869414" y="1"/>
                <a:ext cx="844306" cy="844306"/>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hasCustomPrompt="1"/>
          </p:nvPr>
        </p:nvSpPr>
        <p:spPr>
          <a:xfrm>
            <a:off x="496887" y="2596622"/>
            <a:ext cx="8266113" cy="1131277"/>
          </a:xfrm>
        </p:spPr>
        <p:txBody>
          <a:bodyPr anchor="b" anchorCtr="0"/>
          <a:lstStyle>
            <a:lvl1pPr algn="l">
              <a:defRPr sz="4400" b="0" spc="600">
                <a:solidFill>
                  <a:schemeClr val="accent3"/>
                </a:solidFill>
              </a:defRPr>
            </a:lvl1pPr>
          </a:lstStyle>
          <a:p>
            <a:r>
              <a:rPr lang="en-US" dirty="0"/>
              <a:t>Click to edit </a:t>
            </a:r>
            <a:br>
              <a:rPr lang="en-US" dirty="0"/>
            </a:br>
            <a:r>
              <a:rPr lang="en-US" dirty="0"/>
              <a:t>title style</a:t>
            </a:r>
          </a:p>
        </p:txBody>
      </p:sp>
      <p:sp>
        <p:nvSpPr>
          <p:cNvPr id="3" name="Subtitle 2"/>
          <p:cNvSpPr>
            <a:spLocks noGrp="1"/>
          </p:cNvSpPr>
          <p:nvPr>
            <p:ph type="subTitle" idx="1"/>
          </p:nvPr>
        </p:nvSpPr>
        <p:spPr>
          <a:xfrm>
            <a:off x="496887" y="3854524"/>
            <a:ext cx="6376353" cy="249741"/>
          </a:xfrm>
        </p:spPr>
        <p:txBody>
          <a:bodyPr/>
          <a:lstStyle>
            <a:lvl1pPr marL="0" indent="0" algn="l">
              <a:buNone/>
              <a:defRPr sz="16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7" y="4274892"/>
            <a:ext cx="1266598" cy="95932"/>
          </a:xfrm>
        </p:spPr>
        <p:txBody>
          <a:bodyPr/>
          <a:lstStyle>
            <a:lvl1pPr algn="l">
              <a:defRPr sz="1050" b="1">
                <a:solidFill>
                  <a:schemeClr val="tx1"/>
                </a:solidFill>
              </a:defRPr>
            </a:lvl1pPr>
          </a:lstStyle>
          <a:p>
            <a:fld id="{A4F26D8F-A31A-0F41-AAB1-225669735D6A}" type="datetime1">
              <a:rPr lang="en-US" smtClean="0"/>
              <a:pPr/>
              <a:t>3/25/2019</a:t>
            </a:fld>
            <a:endParaRPr lang="en-US" dirty="0"/>
          </a:p>
        </p:txBody>
      </p:sp>
      <p:sp>
        <p:nvSpPr>
          <p:cNvPr id="6" name="Slide Number Placeholder 5"/>
          <p:cNvSpPr>
            <a:spLocks noGrp="1"/>
          </p:cNvSpPr>
          <p:nvPr>
            <p:ph type="sldNum" sz="quarter" idx="12"/>
          </p:nvPr>
        </p:nvSpPr>
        <p:spPr>
          <a:xfrm>
            <a:off x="496887" y="6236607"/>
            <a:ext cx="548141" cy="365125"/>
          </a:xfrm>
        </p:spPr>
        <p:txBody>
          <a:bodyPr/>
          <a:lstStyle>
            <a:lvl1pPr algn="l">
              <a:defRPr>
                <a:solidFill>
                  <a:schemeClr val="tx1"/>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342331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 Body + Chart Placeholder">
    <p:spTree>
      <p:nvGrpSpPr>
        <p:cNvPr id="1" name=""/>
        <p:cNvGrpSpPr/>
        <p:nvPr/>
      </p:nvGrpSpPr>
      <p:grpSpPr>
        <a:xfrm>
          <a:off x="0" y="0"/>
          <a:ext cx="0" cy="0"/>
          <a:chOff x="0" y="0"/>
          <a:chExt cx="0" cy="0"/>
        </a:xfrm>
      </p:grpSpPr>
      <p:sp>
        <p:nvSpPr>
          <p:cNvPr id="14" name="Chart Placeholder 13"/>
          <p:cNvSpPr>
            <a:spLocks noGrp="1"/>
          </p:cNvSpPr>
          <p:nvPr>
            <p:ph type="chart" sz="quarter" idx="13" hasCustomPrompt="1"/>
          </p:nvPr>
        </p:nvSpPr>
        <p:spPr>
          <a:xfrm>
            <a:off x="6765925" y="1063625"/>
            <a:ext cx="4984750" cy="4564291"/>
          </a:xfrm>
          <a:solidFill>
            <a:schemeClr val="bg1">
              <a:lumMod val="85000"/>
            </a:schemeClr>
          </a:solidFill>
        </p:spPr>
        <p:txBody>
          <a:bodyPr/>
          <a:lstStyle>
            <a:lvl1pPr algn="ctr">
              <a:defRPr/>
            </a:lvl1pPr>
          </a:lstStyle>
          <a:p>
            <a:r>
              <a:rPr lang="en-US" dirty="0"/>
              <a:t>click icon to add chart</a:t>
            </a:r>
          </a:p>
        </p:txBody>
      </p:sp>
      <p:sp>
        <p:nvSpPr>
          <p:cNvPr id="2" name="Title 1"/>
          <p:cNvSpPr>
            <a:spLocks noGrp="1"/>
          </p:cNvSpPr>
          <p:nvPr>
            <p:ph type="title"/>
          </p:nvPr>
        </p:nvSpPr>
        <p:spPr>
          <a:xfrm>
            <a:off x="496888" y="400240"/>
            <a:ext cx="4942011" cy="328304"/>
          </a:xfrm>
        </p:spPr>
        <p:txBody>
          <a:bodyPr/>
          <a:lstStyle>
            <a:lvl1pPr>
              <a:defRPr>
                <a:solidFill>
                  <a:schemeClr val="accent3"/>
                </a:solidFill>
              </a:defRPr>
            </a:lvl1pPr>
          </a:lstStyle>
          <a:p>
            <a:r>
              <a:rPr lang="en-US" dirty="0"/>
              <a:t>Click to edit Master </a:t>
            </a:r>
            <a:r>
              <a:rPr lang="en-US"/>
              <a:t>title style</a:t>
            </a:r>
            <a:endParaRPr lang="en-US" dirty="0"/>
          </a:p>
        </p:txBody>
      </p:sp>
      <p:sp>
        <p:nvSpPr>
          <p:cNvPr id="3" name="Content Placeholder 2"/>
          <p:cNvSpPr>
            <a:spLocks noGrp="1"/>
          </p:cNvSpPr>
          <p:nvPr>
            <p:ph idx="1"/>
          </p:nvPr>
        </p:nvSpPr>
        <p:spPr>
          <a:xfrm>
            <a:off x="496889" y="1772233"/>
            <a:ext cx="494201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8" name="Rectangle 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cxnSp>
        <p:nvCxnSpPr>
          <p:cNvPr id="10" name="Straight Connector 9"/>
          <p:cNvCxnSpPr/>
          <p:nvPr userDrawn="1"/>
        </p:nvCxnSpPr>
        <p:spPr>
          <a:xfrm>
            <a:off x="6098983" y="400240"/>
            <a:ext cx="0" cy="5227676"/>
          </a:xfrm>
          <a:prstGeom prst="line">
            <a:avLst/>
          </a:prstGeom>
          <a:ln w="9525">
            <a:solidFill>
              <a:schemeClr val="tx1">
                <a:alpha val="21000"/>
              </a:schemeClr>
            </a:solidFill>
          </a:ln>
          <a:effectLst/>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CF697126-E7E0-474B-AEB6-6C881D61E6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sp>
        <p:nvSpPr>
          <p:cNvPr id="9" name="Date Placeholder 8">
            <a:extLst>
              <a:ext uri="{FF2B5EF4-FFF2-40B4-BE49-F238E27FC236}">
                <a16:creationId xmlns:a16="http://schemas.microsoft.com/office/drawing/2014/main" id="{CB331697-A1C7-6245-BA2F-42E1A7239782}"/>
              </a:ext>
            </a:extLst>
          </p:cNvPr>
          <p:cNvSpPr>
            <a:spLocks noGrp="1"/>
          </p:cNvSpPr>
          <p:nvPr>
            <p:ph type="dt" sz="half" idx="14"/>
          </p:nvPr>
        </p:nvSpPr>
        <p:spPr/>
        <p:txBody>
          <a:bodyPr/>
          <a:lstStyle/>
          <a:p>
            <a:fld id="{541A167B-B2ED-E041-86E3-40AB0F551D03}" type="datetime1">
              <a:rPr lang="en-US" smtClean="0"/>
              <a:t>3/25/2019</a:t>
            </a:fld>
            <a:endParaRPr lang="en-US" dirty="0"/>
          </a:p>
        </p:txBody>
      </p:sp>
      <p:sp>
        <p:nvSpPr>
          <p:cNvPr id="11" name="Footer Placeholder 10">
            <a:extLst>
              <a:ext uri="{FF2B5EF4-FFF2-40B4-BE49-F238E27FC236}">
                <a16:creationId xmlns:a16="http://schemas.microsoft.com/office/drawing/2014/main" id="{39FDBAAD-644D-1046-93D0-38E5CBD7B00E}"/>
              </a:ext>
            </a:extLst>
          </p:cNvPr>
          <p:cNvSpPr>
            <a:spLocks noGrp="1"/>
          </p:cNvSpPr>
          <p:nvPr>
            <p:ph type="ftr" sz="quarter" idx="15"/>
          </p:nvPr>
        </p:nvSpPr>
        <p:spPr/>
        <p:txBody>
          <a:bodyPr/>
          <a:lstStyle/>
          <a:p>
            <a:r>
              <a:rPr lang="en-US" dirty="0"/>
              <a:t>® 2019 ISACA. All Rights Reserved.</a:t>
            </a:r>
          </a:p>
        </p:txBody>
      </p:sp>
      <p:sp>
        <p:nvSpPr>
          <p:cNvPr id="12" name="Slide Number Placeholder 11">
            <a:extLst>
              <a:ext uri="{FF2B5EF4-FFF2-40B4-BE49-F238E27FC236}">
                <a16:creationId xmlns:a16="http://schemas.microsoft.com/office/drawing/2014/main" id="{02F6EF01-4033-644A-A6DD-8568391ADF45}"/>
              </a:ext>
            </a:extLst>
          </p:cNvPr>
          <p:cNvSpPr>
            <a:spLocks noGrp="1"/>
          </p:cNvSpPr>
          <p:nvPr>
            <p:ph type="sldNum" sz="quarter" idx="16"/>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 name="Rectangle 10"/>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9" name="Graphic 8">
            <a:extLst>
              <a:ext uri="{FF2B5EF4-FFF2-40B4-BE49-F238E27FC236}">
                <a16:creationId xmlns:a16="http://schemas.microsoft.com/office/drawing/2014/main" id="{44676420-AD6A-BF46-BCE6-48D460EE8E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sp>
        <p:nvSpPr>
          <p:cNvPr id="6" name="Date Placeholder 5">
            <a:extLst>
              <a:ext uri="{FF2B5EF4-FFF2-40B4-BE49-F238E27FC236}">
                <a16:creationId xmlns:a16="http://schemas.microsoft.com/office/drawing/2014/main" id="{39F38D98-B9EA-194C-B5A4-EC2F4EFADBD0}"/>
              </a:ext>
            </a:extLst>
          </p:cNvPr>
          <p:cNvSpPr>
            <a:spLocks noGrp="1"/>
          </p:cNvSpPr>
          <p:nvPr>
            <p:ph type="dt" sz="half" idx="10"/>
          </p:nvPr>
        </p:nvSpPr>
        <p:spPr/>
        <p:txBody>
          <a:bodyPr/>
          <a:lstStyle/>
          <a:p>
            <a:fld id="{541A167B-B2ED-E041-86E3-40AB0F551D03}" type="datetime1">
              <a:rPr lang="en-US" smtClean="0"/>
              <a:t>3/25/2019</a:t>
            </a:fld>
            <a:endParaRPr lang="en-US" dirty="0"/>
          </a:p>
        </p:txBody>
      </p:sp>
      <p:sp>
        <p:nvSpPr>
          <p:cNvPr id="7" name="Footer Placeholder 6">
            <a:extLst>
              <a:ext uri="{FF2B5EF4-FFF2-40B4-BE49-F238E27FC236}">
                <a16:creationId xmlns:a16="http://schemas.microsoft.com/office/drawing/2014/main" id="{761C989C-56FE-4B40-96B1-E6660C90396D}"/>
              </a:ext>
            </a:extLst>
          </p:cNvPr>
          <p:cNvSpPr>
            <a:spLocks noGrp="1"/>
          </p:cNvSpPr>
          <p:nvPr>
            <p:ph type="ftr" sz="quarter" idx="11"/>
          </p:nvPr>
        </p:nvSpPr>
        <p:spPr/>
        <p:txBody>
          <a:bodyPr/>
          <a:lstStyle/>
          <a:p>
            <a:r>
              <a:rPr lang="en-US" dirty="0"/>
              <a:t>® 2019 ISACA. All Rights Reserved.</a:t>
            </a:r>
          </a:p>
        </p:txBody>
      </p:sp>
      <p:sp>
        <p:nvSpPr>
          <p:cNvPr id="8" name="Slide Number Placeholder 7">
            <a:extLst>
              <a:ext uri="{FF2B5EF4-FFF2-40B4-BE49-F238E27FC236}">
                <a16:creationId xmlns:a16="http://schemas.microsoft.com/office/drawing/2014/main" id="{893B4D3D-E4AA-844C-B0E5-C87FAEC30F8C}"/>
              </a:ext>
            </a:extLst>
          </p:cNvPr>
          <p:cNvSpPr>
            <a:spLocks noGrp="1"/>
          </p:cNvSpPr>
          <p:nvPr>
            <p:ph type="sldNum" sz="quarter" idx="12"/>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2308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AEECBC0-722E-584A-8920-7D38D43EFB97}"/>
              </a:ext>
            </a:extLst>
          </p:cNvPr>
          <p:cNvSpPr>
            <a:spLocks noGrp="1"/>
          </p:cNvSpPr>
          <p:nvPr>
            <p:ph type="dt" sz="half" idx="10"/>
          </p:nvPr>
        </p:nvSpPr>
        <p:spPr/>
        <p:txBody>
          <a:bodyPr/>
          <a:lstStyle/>
          <a:p>
            <a:fld id="{541A167B-B2ED-E041-86E3-40AB0F551D03}" type="datetime1">
              <a:rPr lang="en-US" smtClean="0"/>
              <a:t>3/25/2019</a:t>
            </a:fld>
            <a:endParaRPr lang="en-US" dirty="0"/>
          </a:p>
        </p:txBody>
      </p:sp>
      <p:sp>
        <p:nvSpPr>
          <p:cNvPr id="6" name="Footer Placeholder 5">
            <a:extLst>
              <a:ext uri="{FF2B5EF4-FFF2-40B4-BE49-F238E27FC236}">
                <a16:creationId xmlns:a16="http://schemas.microsoft.com/office/drawing/2014/main" id="{71D2E6B7-29EC-9142-9103-FB9C2D308BE9}"/>
              </a:ext>
            </a:extLst>
          </p:cNvPr>
          <p:cNvSpPr>
            <a:spLocks noGrp="1"/>
          </p:cNvSpPr>
          <p:nvPr>
            <p:ph type="ftr" sz="quarter" idx="11"/>
          </p:nvPr>
        </p:nvSpPr>
        <p:spPr/>
        <p:txBody>
          <a:bodyPr/>
          <a:lstStyle/>
          <a:p>
            <a:r>
              <a:rPr lang="en-US" dirty="0"/>
              <a:t>® 2019 ISACA. All Rights Reserved.</a:t>
            </a:r>
          </a:p>
        </p:txBody>
      </p:sp>
      <p:sp>
        <p:nvSpPr>
          <p:cNvPr id="7" name="Slide Number Placeholder 6">
            <a:extLst>
              <a:ext uri="{FF2B5EF4-FFF2-40B4-BE49-F238E27FC236}">
                <a16:creationId xmlns:a16="http://schemas.microsoft.com/office/drawing/2014/main" id="{7EAC2AC5-7ED9-DF40-92FE-003FF561CB2F}"/>
              </a:ext>
            </a:extLst>
          </p:cNvPr>
          <p:cNvSpPr>
            <a:spLocks noGrp="1"/>
          </p:cNvSpPr>
          <p:nvPr>
            <p:ph type="sldNum" sz="quarter" idx="12"/>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2268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 Page Image Container">
    <p:spTree>
      <p:nvGrpSpPr>
        <p:cNvPr id="1" name=""/>
        <p:cNvGrpSpPr/>
        <p:nvPr/>
      </p:nvGrpSpPr>
      <p:grpSpPr>
        <a:xfrm>
          <a:off x="0" y="0"/>
          <a:ext cx="0" cy="0"/>
          <a:chOff x="0" y="0"/>
          <a:chExt cx="0" cy="0"/>
        </a:xfrm>
      </p:grpSpPr>
      <p:sp>
        <p:nvSpPr>
          <p:cNvPr id="8" name="Rectangle 7"/>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6" name="Picture Placeholder 5"/>
          <p:cNvSpPr>
            <a:spLocks noGrp="1"/>
          </p:cNvSpPr>
          <p:nvPr>
            <p:ph type="pic" sz="quarter" idx="13" hasCustomPrompt="1"/>
          </p:nvPr>
        </p:nvSpPr>
        <p:spPr>
          <a:xfrm>
            <a:off x="-2" y="0"/>
            <a:ext cx="6099048" cy="6725479"/>
          </a:xfrm>
          <a:solidFill>
            <a:schemeClr val="bg1">
              <a:lumMod val="85000"/>
            </a:schemeClr>
          </a:solidFill>
        </p:spPr>
        <p:txBody>
          <a:bodyPr tIns="91440"/>
          <a:lstStyle>
            <a:lvl1pPr algn="ctr">
              <a:defRPr baseline="0"/>
            </a:lvl1pPr>
          </a:lstStyle>
          <a:p>
            <a:r>
              <a:rPr lang="en-US" dirty="0"/>
              <a:t>drag and drop photo here</a:t>
            </a:r>
          </a:p>
        </p:txBody>
      </p:sp>
      <p:sp>
        <p:nvSpPr>
          <p:cNvPr id="9" name="Picture Placeholder 5"/>
          <p:cNvSpPr>
            <a:spLocks noGrp="1"/>
          </p:cNvSpPr>
          <p:nvPr>
            <p:ph type="pic" sz="quarter" idx="14" hasCustomPrompt="1"/>
          </p:nvPr>
        </p:nvSpPr>
        <p:spPr>
          <a:xfrm>
            <a:off x="6095999" y="0"/>
            <a:ext cx="6099048" cy="6725479"/>
          </a:xfrm>
          <a:solidFill>
            <a:schemeClr val="bg1">
              <a:lumMod val="85000"/>
            </a:schemeClr>
          </a:solidFill>
        </p:spPr>
        <p:txBody>
          <a:bodyPr tIns="91440"/>
          <a:lstStyle>
            <a:lvl1pPr algn="ctr">
              <a:defRPr baseline="0"/>
            </a:lvl1pPr>
          </a:lstStyle>
          <a:p>
            <a:r>
              <a:rPr lang="en-US" dirty="0"/>
              <a:t>drag and drop photo here</a:t>
            </a:r>
          </a:p>
        </p:txBody>
      </p:sp>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 name="Rectangle 10"/>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5" name="Date Placeholder 4">
            <a:extLst>
              <a:ext uri="{FF2B5EF4-FFF2-40B4-BE49-F238E27FC236}">
                <a16:creationId xmlns:a16="http://schemas.microsoft.com/office/drawing/2014/main" id="{2FEFC31A-CA1F-A24E-A883-F2D13D5597D8}"/>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7" name="Footer Placeholder 6">
            <a:extLst>
              <a:ext uri="{FF2B5EF4-FFF2-40B4-BE49-F238E27FC236}">
                <a16:creationId xmlns:a16="http://schemas.microsoft.com/office/drawing/2014/main" id="{01180097-9D6C-6449-A4F1-91BC6062E066}"/>
              </a:ext>
            </a:extLst>
          </p:cNvPr>
          <p:cNvSpPr>
            <a:spLocks noGrp="1"/>
          </p:cNvSpPr>
          <p:nvPr>
            <p:ph type="ftr" sz="quarter" idx="16"/>
          </p:nvPr>
        </p:nvSpPr>
        <p:spPr/>
        <p:txBody>
          <a:bodyPr/>
          <a:lstStyle/>
          <a:p>
            <a:r>
              <a:rPr lang="en-US" dirty="0"/>
              <a:t>® 2019 ISACA. All Rights Reserved.</a:t>
            </a:r>
          </a:p>
        </p:txBody>
      </p:sp>
      <p:sp>
        <p:nvSpPr>
          <p:cNvPr id="12" name="Slide Number Placeholder 11">
            <a:extLst>
              <a:ext uri="{FF2B5EF4-FFF2-40B4-BE49-F238E27FC236}">
                <a16:creationId xmlns:a16="http://schemas.microsoft.com/office/drawing/2014/main" id="{E076ED9E-7B7F-9743-ABE7-E916F594F62F}"/>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 Page Image Container">
    <p:spTree>
      <p:nvGrpSpPr>
        <p:cNvPr id="1" name=""/>
        <p:cNvGrpSpPr/>
        <p:nvPr/>
      </p:nvGrpSpPr>
      <p:grpSpPr>
        <a:xfrm>
          <a:off x="0" y="0"/>
          <a:ext cx="0" cy="0"/>
          <a:chOff x="0" y="0"/>
          <a:chExt cx="0" cy="0"/>
        </a:xfrm>
      </p:grpSpPr>
      <p:sp>
        <p:nvSpPr>
          <p:cNvPr id="8" name="Rectangle 7"/>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6" name="Picture Placeholder 5"/>
          <p:cNvSpPr>
            <a:spLocks noGrp="1"/>
          </p:cNvSpPr>
          <p:nvPr>
            <p:ph type="pic" sz="quarter" idx="13" hasCustomPrompt="1"/>
          </p:nvPr>
        </p:nvSpPr>
        <p:spPr>
          <a:xfrm>
            <a:off x="-1" y="0"/>
            <a:ext cx="4572000" cy="6725479"/>
          </a:xfrm>
          <a:solidFill>
            <a:schemeClr val="bg1">
              <a:lumMod val="85000"/>
            </a:schemeClr>
          </a:solidFill>
        </p:spPr>
        <p:txBody>
          <a:bodyPr tIns="91440"/>
          <a:lstStyle>
            <a:lvl1pPr algn="ctr">
              <a:defRPr baseline="0"/>
            </a:lvl1pPr>
          </a:lstStyle>
          <a:p>
            <a:r>
              <a:rPr lang="en-US" dirty="0"/>
              <a:t>drag and drop photo here</a:t>
            </a:r>
          </a:p>
        </p:txBody>
      </p:sp>
      <p:sp>
        <p:nvSpPr>
          <p:cNvPr id="9" name="Picture Placeholder 5"/>
          <p:cNvSpPr>
            <a:spLocks noGrp="1"/>
          </p:cNvSpPr>
          <p:nvPr>
            <p:ph type="pic" sz="quarter" idx="14" hasCustomPrompt="1"/>
          </p:nvPr>
        </p:nvSpPr>
        <p:spPr>
          <a:xfrm>
            <a:off x="7619999" y="0"/>
            <a:ext cx="4572000" cy="6725479"/>
          </a:xfrm>
          <a:solidFill>
            <a:schemeClr val="bg1">
              <a:lumMod val="85000"/>
            </a:schemeClr>
          </a:solidFill>
        </p:spPr>
        <p:txBody>
          <a:bodyPr tIns="91440"/>
          <a:lstStyle>
            <a:lvl1pPr algn="ctr">
              <a:defRPr baseline="0"/>
            </a:lvl1pPr>
          </a:lstStyle>
          <a:p>
            <a:r>
              <a:rPr lang="en-US" dirty="0"/>
              <a:t>drag and drop photo here</a:t>
            </a:r>
          </a:p>
        </p:txBody>
      </p:sp>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5" name="Date Placeholder 4">
            <a:extLst>
              <a:ext uri="{FF2B5EF4-FFF2-40B4-BE49-F238E27FC236}">
                <a16:creationId xmlns:a16="http://schemas.microsoft.com/office/drawing/2014/main" id="{7CABBB0A-17B1-7F4D-A980-C0FF8D9E7A94}"/>
              </a:ext>
            </a:extLst>
          </p:cNvPr>
          <p:cNvSpPr>
            <a:spLocks noGrp="1"/>
          </p:cNvSpPr>
          <p:nvPr>
            <p:ph type="dt" sz="half" idx="15"/>
          </p:nvPr>
        </p:nvSpPr>
        <p:spPr/>
        <p:txBody>
          <a:bodyPr/>
          <a:lstStyle/>
          <a:p>
            <a:fld id="{541A167B-B2ED-E041-86E3-40AB0F551D03}" type="datetime1">
              <a:rPr lang="en-US" smtClean="0"/>
              <a:t>3/25/2019</a:t>
            </a:fld>
            <a:endParaRPr lang="en-US" dirty="0"/>
          </a:p>
        </p:txBody>
      </p:sp>
      <p:sp>
        <p:nvSpPr>
          <p:cNvPr id="7" name="Footer Placeholder 6">
            <a:extLst>
              <a:ext uri="{FF2B5EF4-FFF2-40B4-BE49-F238E27FC236}">
                <a16:creationId xmlns:a16="http://schemas.microsoft.com/office/drawing/2014/main" id="{402E1367-A5E2-3046-818A-94104AA5AAD3}"/>
              </a:ext>
            </a:extLst>
          </p:cNvPr>
          <p:cNvSpPr>
            <a:spLocks noGrp="1"/>
          </p:cNvSpPr>
          <p:nvPr>
            <p:ph type="ftr" sz="quarter" idx="16"/>
          </p:nvPr>
        </p:nvSpPr>
        <p:spPr/>
        <p:txBody>
          <a:bodyPr/>
          <a:lstStyle/>
          <a:p>
            <a:r>
              <a:rPr lang="en-US" dirty="0"/>
              <a:t>® 2019 ISACA. All Rights Reserved.</a:t>
            </a:r>
          </a:p>
        </p:txBody>
      </p:sp>
      <p:sp>
        <p:nvSpPr>
          <p:cNvPr id="11" name="Slide Number Placeholder 10">
            <a:extLst>
              <a:ext uri="{FF2B5EF4-FFF2-40B4-BE49-F238E27FC236}">
                <a16:creationId xmlns:a16="http://schemas.microsoft.com/office/drawing/2014/main" id="{6E32F306-2AE0-024B-AE42-E1D32F50C294}"/>
              </a:ext>
            </a:extLst>
          </p:cNvPr>
          <p:cNvSpPr>
            <a:spLocks noGrp="1"/>
          </p:cNvSpPr>
          <p:nvPr>
            <p:ph type="sldNum" sz="quarter" idx="17"/>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Ph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9200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5" name="Rectangle 4">
            <a:extLst>
              <a:ext uri="{FF2B5EF4-FFF2-40B4-BE49-F238E27FC236}">
                <a16:creationId xmlns:a16="http://schemas.microsoft.com/office/drawing/2014/main" id="{37FC50BD-B480-B44A-9AC3-B6A4DE8D2157}"/>
              </a:ext>
            </a:extLst>
          </p:cNvPr>
          <p:cNvSpPr/>
          <p:nvPr userDrawn="1"/>
        </p:nvSpPr>
        <p:spPr>
          <a:xfrm>
            <a:off x="0" y="2458387"/>
            <a:ext cx="12192000" cy="4399613"/>
          </a:xfrm>
          <a:prstGeom prst="rect">
            <a:avLst/>
          </a:prstGeom>
          <a:gradFill>
            <a:gsLst>
              <a:gs pos="99000">
                <a:schemeClr val="tx1">
                  <a:alpha val="49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 name="Title 1"/>
          <p:cNvSpPr>
            <a:spLocks noGrp="1"/>
          </p:cNvSpPr>
          <p:nvPr>
            <p:ph type="title" hasCustomPrompt="1"/>
          </p:nvPr>
        </p:nvSpPr>
        <p:spPr>
          <a:xfrm>
            <a:off x="496887" y="4598537"/>
            <a:ext cx="5888923" cy="850446"/>
          </a:xfrm>
        </p:spPr>
        <p:txBody>
          <a:bodyPr anchor="b"/>
          <a:lstStyle>
            <a:lvl1pPr algn="l" defTabSz="914400" rtl="0" eaLnBrk="1" latinLnBrk="0" hangingPunct="1">
              <a:lnSpc>
                <a:spcPct val="80000"/>
              </a:lnSpc>
              <a:spcBef>
                <a:spcPct val="0"/>
              </a:spcBef>
              <a:buNone/>
              <a:defRPr lang="en-US" sz="3200" b="0" kern="1200" cap="all" spc="600" baseline="0" dirty="0">
                <a:solidFill>
                  <a:schemeClr val="bg1"/>
                </a:solidFill>
                <a:latin typeface="+mn-lt"/>
                <a:ea typeface="+mj-ea"/>
                <a:cs typeface="+mj-cs"/>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23E7F174-25BE-854B-B119-D57667B6F3D9}" type="datetime1">
              <a:rPr lang="en-US" smtClean="0"/>
              <a:t>3/25/2019</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Graphic 6">
            <a:extLst>
              <a:ext uri="{FF2B5EF4-FFF2-40B4-BE49-F238E27FC236}">
                <a16:creationId xmlns:a16="http://schemas.microsoft.com/office/drawing/2014/main" id="{0600E5EA-9C78-4643-9C02-FEA0372FA4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0" y="6068754"/>
            <a:ext cx="1010809" cy="474876"/>
          </a:xfrm>
          <a:prstGeom prst="rect">
            <a:avLst/>
          </a:prstGeom>
        </p:spPr>
      </p:pic>
    </p:spTree>
    <p:extLst>
      <p:ext uri="{BB962C8B-B14F-4D97-AF65-F5344CB8AC3E}">
        <p14:creationId xmlns:p14="http://schemas.microsoft.com/office/powerpoint/2010/main" val="173438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Gray Pol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3136E4-C276-4645-9519-B4926C51F19F}"/>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6383598" cy="850446"/>
          </a:xfrm>
          <a:noFill/>
        </p:spPr>
        <p:txBody>
          <a:bodyPr anchor="b"/>
          <a:lstStyle>
            <a:lvl1pPr>
              <a:defRPr sz="3200" b="0" spc="600" baseline="0">
                <a:solidFill>
                  <a:schemeClr val="accent3"/>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tx1">
                    <a:lumMod val="75000"/>
                    <a:lumOff val="25000"/>
                  </a:schemeClr>
                </a:solidFill>
              </a:defRPr>
            </a:lvl1pPr>
          </a:lstStyle>
          <a:p>
            <a:fld id="{D79A576D-8F86-8040-B8D0-810E6E6DD604}" type="datetime1">
              <a:rPr lang="en-US" smtClean="0"/>
              <a:pPr/>
              <a:t>3/25/2019</a:t>
            </a:fld>
            <a:endParaRPr lang="en-US" dirty="0"/>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Graphic 11">
            <a:extLst>
              <a:ext uri="{FF2B5EF4-FFF2-40B4-BE49-F238E27FC236}">
                <a16:creationId xmlns:a16="http://schemas.microsoft.com/office/drawing/2014/main" id="{1DDBFB10-9980-954D-9104-85C4F9E8356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7"/>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 Gray Poly">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accent3"/>
                </a:solidFill>
              </a:defRPr>
            </a:lvl1pPr>
            <a:lvl2pPr>
              <a:spcBef>
                <a:spcPts val="0"/>
              </a:spcBef>
              <a:defRPr sz="5400" b="1">
                <a:solidFill>
                  <a:schemeClr val="tx1">
                    <a:lumMod val="75000"/>
                    <a:lumOff val="25000"/>
                  </a:schemeClr>
                </a:solidFill>
              </a:defRPr>
            </a:lvl2pPr>
            <a:lvl3pPr marL="173038" indent="-163513">
              <a:tabLst/>
              <a:defRPr sz="1800">
                <a:solidFill>
                  <a:schemeClr val="tx1">
                    <a:lumMod val="75000"/>
                    <a:lumOff val="25000"/>
                  </a:schemeClr>
                </a:solidFill>
              </a:defRPr>
            </a:lvl3pPr>
            <a:lvl4pPr marL="173038" indent="-163513">
              <a:tabLst/>
              <a:defRPr sz="1800">
                <a:solidFill>
                  <a:schemeClr val="tx1">
                    <a:lumMod val="75000"/>
                    <a:lumOff val="25000"/>
                  </a:schemeClr>
                </a:solidFill>
              </a:defRPr>
            </a:lvl4pPr>
            <a:lvl5pPr marL="173038" indent="-163513">
              <a:tabLst/>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C1457BED-626D-294A-A4EE-C7EBC90CDF3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1" y="6068754"/>
            <a:ext cx="1010807" cy="474876"/>
          </a:xfrm>
          <a:prstGeom prst="rect">
            <a:avLst/>
          </a:prstGeom>
        </p:spPr>
      </p:pic>
      <p:sp>
        <p:nvSpPr>
          <p:cNvPr id="2" name="Date Placeholder 1">
            <a:extLst>
              <a:ext uri="{FF2B5EF4-FFF2-40B4-BE49-F238E27FC236}">
                <a16:creationId xmlns:a16="http://schemas.microsoft.com/office/drawing/2014/main" id="{8658F4DF-973F-EC41-9810-C49C7393B500}"/>
              </a:ext>
            </a:extLst>
          </p:cNvPr>
          <p:cNvSpPr>
            <a:spLocks noGrp="1"/>
          </p:cNvSpPr>
          <p:nvPr>
            <p:ph type="dt" sz="half" idx="10"/>
          </p:nvPr>
        </p:nvSpPr>
        <p:spPr/>
        <p:txBody>
          <a:bodyPr/>
          <a:lstStyle/>
          <a:p>
            <a:fld id="{541A167B-B2ED-E041-86E3-40AB0F551D03}" type="datetime1">
              <a:rPr lang="en-US" smtClean="0"/>
              <a:t>3/25/2019</a:t>
            </a:fld>
            <a:endParaRPr lang="en-US" dirty="0"/>
          </a:p>
        </p:txBody>
      </p:sp>
      <p:sp>
        <p:nvSpPr>
          <p:cNvPr id="7" name="Footer Placeholder 6">
            <a:extLst>
              <a:ext uri="{FF2B5EF4-FFF2-40B4-BE49-F238E27FC236}">
                <a16:creationId xmlns:a16="http://schemas.microsoft.com/office/drawing/2014/main" id="{C89BDFBD-2495-4F46-A171-06D1D0145DEA}"/>
              </a:ext>
            </a:extLst>
          </p:cNvPr>
          <p:cNvSpPr>
            <a:spLocks noGrp="1"/>
          </p:cNvSpPr>
          <p:nvPr>
            <p:ph type="ftr" sz="quarter" idx="11"/>
          </p:nvPr>
        </p:nvSpPr>
        <p:spPr/>
        <p:txBody>
          <a:bodyPr/>
          <a:lstStyle/>
          <a:p>
            <a:r>
              <a:rPr lang="en-US" dirty="0"/>
              <a:t>® 2019 ISACA. All Rights Reserved.</a:t>
            </a:r>
          </a:p>
        </p:txBody>
      </p:sp>
      <p:sp>
        <p:nvSpPr>
          <p:cNvPr id="8" name="Slide Number Placeholder 7">
            <a:extLst>
              <a:ext uri="{FF2B5EF4-FFF2-40B4-BE49-F238E27FC236}">
                <a16:creationId xmlns:a16="http://schemas.microsoft.com/office/drawing/2014/main" id="{6589C8A1-53DB-F547-8B28-3155C9857F69}"/>
              </a:ext>
            </a:extLst>
          </p:cNvPr>
          <p:cNvSpPr>
            <a:spLocks noGrp="1"/>
          </p:cNvSpPr>
          <p:nvPr>
            <p:ph type="sldNum" sz="quarter" idx="12"/>
          </p:nvPr>
        </p:nvSpPr>
        <p:spPr/>
        <p:txBody>
          <a:body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 Re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AABA0B-EE44-024F-A723-8174CD5B42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BFD4D9EB-D10B-964D-AB5E-AD9F2B505E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2" name="Date Placeholder 1">
            <a:extLst>
              <a:ext uri="{FF2B5EF4-FFF2-40B4-BE49-F238E27FC236}">
                <a16:creationId xmlns:a16="http://schemas.microsoft.com/office/drawing/2014/main" id="{06F32A60-D9E6-4B48-9FCC-BCD26024AD80}"/>
              </a:ext>
            </a:extLst>
          </p:cNvPr>
          <p:cNvSpPr>
            <a:spLocks noGrp="1"/>
          </p:cNvSpPr>
          <p:nvPr>
            <p:ph type="dt" sz="half" idx="10"/>
          </p:nvPr>
        </p:nvSpPr>
        <p:spPr/>
        <p:txBody>
          <a:bodyPr/>
          <a:lstStyle>
            <a:lvl1pPr>
              <a:defRPr>
                <a:solidFill>
                  <a:schemeClr val="bg1"/>
                </a:solidFill>
              </a:defRPr>
            </a:lvl1pPr>
          </a:lstStyle>
          <a:p>
            <a:fld id="{541A167B-B2ED-E041-86E3-40AB0F551D03}" type="datetime1">
              <a:rPr lang="en-US" smtClean="0"/>
              <a:pPr/>
              <a:t>3/25/2019</a:t>
            </a:fld>
            <a:endParaRPr lang="en-US" dirty="0"/>
          </a:p>
        </p:txBody>
      </p:sp>
      <p:sp>
        <p:nvSpPr>
          <p:cNvPr id="7" name="Footer Placeholder 6">
            <a:extLst>
              <a:ext uri="{FF2B5EF4-FFF2-40B4-BE49-F238E27FC236}">
                <a16:creationId xmlns:a16="http://schemas.microsoft.com/office/drawing/2014/main" id="{ED2981E8-CCCC-3B42-90BB-B90E7E44A531}"/>
              </a:ext>
            </a:extLst>
          </p:cNvPr>
          <p:cNvSpPr>
            <a:spLocks noGrp="1"/>
          </p:cNvSpPr>
          <p:nvPr>
            <p:ph type="ftr" sz="quarter" idx="11"/>
          </p:nvPr>
        </p:nvSpPr>
        <p:spPr/>
        <p:txBody>
          <a:bodyPr/>
          <a:lstStyle>
            <a:lvl1pPr>
              <a:defRPr>
                <a:solidFill>
                  <a:schemeClr val="bg1"/>
                </a:solidFill>
              </a:defRPr>
            </a:lvl1pPr>
          </a:lstStyle>
          <a:p>
            <a:r>
              <a:rPr lang="en-US" dirty="0"/>
              <a:t>® 2019 ISACA. All Rights Reserved.</a:t>
            </a:r>
          </a:p>
        </p:txBody>
      </p:sp>
      <p:sp>
        <p:nvSpPr>
          <p:cNvPr id="8" name="Slide Number Placeholder 7">
            <a:extLst>
              <a:ext uri="{FF2B5EF4-FFF2-40B4-BE49-F238E27FC236}">
                <a16:creationId xmlns:a16="http://schemas.microsoft.com/office/drawing/2014/main" id="{8FF9EF9B-18A8-A64A-B415-6731B587A886}"/>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 Blue">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AABA0B-EE44-024F-A723-8174CD5B4221}"/>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BFD4D9EB-D10B-964D-AB5E-AD9F2B505E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2" name="Date Placeholder 1">
            <a:extLst>
              <a:ext uri="{FF2B5EF4-FFF2-40B4-BE49-F238E27FC236}">
                <a16:creationId xmlns:a16="http://schemas.microsoft.com/office/drawing/2014/main" id="{0F54D26C-338D-AE4A-B18F-88E4A0F8BC5A}"/>
              </a:ext>
            </a:extLst>
          </p:cNvPr>
          <p:cNvSpPr>
            <a:spLocks noGrp="1"/>
          </p:cNvSpPr>
          <p:nvPr>
            <p:ph type="dt" sz="half" idx="10"/>
          </p:nvPr>
        </p:nvSpPr>
        <p:spPr/>
        <p:txBody>
          <a:bodyPr/>
          <a:lstStyle>
            <a:lvl1pPr>
              <a:defRPr>
                <a:solidFill>
                  <a:schemeClr val="bg1"/>
                </a:solidFill>
              </a:defRPr>
            </a:lvl1pPr>
          </a:lstStyle>
          <a:p>
            <a:fld id="{541A167B-B2ED-E041-86E3-40AB0F551D03}" type="datetime1">
              <a:rPr lang="en-US" smtClean="0"/>
              <a:pPr/>
              <a:t>3/25/2019</a:t>
            </a:fld>
            <a:endParaRPr lang="en-US" dirty="0"/>
          </a:p>
        </p:txBody>
      </p:sp>
      <p:sp>
        <p:nvSpPr>
          <p:cNvPr id="7" name="Footer Placeholder 6">
            <a:extLst>
              <a:ext uri="{FF2B5EF4-FFF2-40B4-BE49-F238E27FC236}">
                <a16:creationId xmlns:a16="http://schemas.microsoft.com/office/drawing/2014/main" id="{D0534351-9799-654C-9CC8-7B561998DA6C}"/>
              </a:ext>
            </a:extLst>
          </p:cNvPr>
          <p:cNvSpPr>
            <a:spLocks noGrp="1"/>
          </p:cNvSpPr>
          <p:nvPr>
            <p:ph type="ftr" sz="quarter" idx="11"/>
          </p:nvPr>
        </p:nvSpPr>
        <p:spPr/>
        <p:txBody>
          <a:bodyPr/>
          <a:lstStyle>
            <a:lvl1pPr>
              <a:defRPr>
                <a:solidFill>
                  <a:schemeClr val="bg1"/>
                </a:solidFill>
              </a:defRPr>
            </a:lvl1pPr>
          </a:lstStyle>
          <a:p>
            <a:r>
              <a:rPr lang="en-US" dirty="0"/>
              <a:t>® 2019 ISACA. All Rights Reserved.</a:t>
            </a:r>
          </a:p>
        </p:txBody>
      </p:sp>
      <p:sp>
        <p:nvSpPr>
          <p:cNvPr id="8" name="Slide Number Placeholder 7">
            <a:extLst>
              <a:ext uri="{FF2B5EF4-FFF2-40B4-BE49-F238E27FC236}">
                <a16:creationId xmlns:a16="http://schemas.microsoft.com/office/drawing/2014/main" id="{FD552DF0-DA8B-F74A-9BEA-5403E79E199D}"/>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818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eader + Body">
    <p:spTree>
      <p:nvGrpSpPr>
        <p:cNvPr id="1" name=""/>
        <p:cNvGrpSpPr/>
        <p:nvPr/>
      </p:nvGrpSpPr>
      <p:grpSpPr>
        <a:xfrm>
          <a:off x="0" y="0"/>
          <a:ext cx="0" cy="0"/>
          <a:chOff x="0" y="0"/>
          <a:chExt cx="0" cy="0"/>
        </a:xfrm>
      </p:grpSpPr>
      <p:sp>
        <p:nvSpPr>
          <p:cNvPr id="2" name="Title 1"/>
          <p:cNvSpPr>
            <a:spLocks noGrp="1"/>
          </p:cNvSpPr>
          <p:nvPr>
            <p:ph type="title"/>
          </p:nvPr>
        </p:nvSpPr>
        <p:spPr>
          <a:xfrm>
            <a:off x="496888" y="400240"/>
            <a:ext cx="9768341" cy="328304"/>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8" name="Rectangle 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1" name="Graphic 10">
            <a:extLst>
              <a:ext uri="{FF2B5EF4-FFF2-40B4-BE49-F238E27FC236}">
                <a16:creationId xmlns:a16="http://schemas.microsoft.com/office/drawing/2014/main" id="{839B60EE-02FE-454B-8988-DF45868F47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11001" y="6068754"/>
            <a:ext cx="1010807" cy="474875"/>
          </a:xfrm>
          <a:prstGeom prst="rect">
            <a:avLst/>
          </a:prstGeom>
        </p:spPr>
      </p:pic>
      <p:grpSp>
        <p:nvGrpSpPr>
          <p:cNvPr id="35" name="Group 34">
            <a:extLst>
              <a:ext uri="{FF2B5EF4-FFF2-40B4-BE49-F238E27FC236}">
                <a16:creationId xmlns:a16="http://schemas.microsoft.com/office/drawing/2014/main" id="{EB9292EC-2FF2-2347-AF3B-1A0AEA91DD66}"/>
              </a:ext>
            </a:extLst>
          </p:cNvPr>
          <p:cNvGrpSpPr/>
          <p:nvPr userDrawn="1"/>
        </p:nvGrpSpPr>
        <p:grpSpPr>
          <a:xfrm>
            <a:off x="7184544" y="-66811"/>
            <a:ext cx="5010282" cy="4072330"/>
            <a:chOff x="7184544" y="-66811"/>
            <a:chExt cx="5010282" cy="4072330"/>
          </a:xfrm>
        </p:grpSpPr>
        <p:cxnSp>
          <p:nvCxnSpPr>
            <p:cNvPr id="17" name="Straight Connector 16">
              <a:extLst>
                <a:ext uri="{FF2B5EF4-FFF2-40B4-BE49-F238E27FC236}">
                  <a16:creationId xmlns:a16="http://schemas.microsoft.com/office/drawing/2014/main" id="{116DE4B4-FCC7-C140-8AD5-A7267FBD72BE}"/>
                </a:ext>
              </a:extLst>
            </p:cNvPr>
            <p:cNvCxnSpPr>
              <a:cxnSpLocks/>
            </p:cNvCxnSpPr>
            <p:nvPr userDrawn="1"/>
          </p:nvCxnSpPr>
          <p:spPr>
            <a:xfrm flipH="1" flipV="1">
              <a:off x="9373884" y="-1987"/>
              <a:ext cx="2818453" cy="2818454"/>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CFF97111-FA38-8844-9FBD-E780D4FEBCFE}"/>
                </a:ext>
              </a:extLst>
            </p:cNvPr>
            <p:cNvCxnSpPr>
              <a:cxnSpLocks/>
            </p:cNvCxnSpPr>
            <p:nvPr userDrawn="1"/>
          </p:nvCxnSpPr>
          <p:spPr>
            <a:xfrm flipH="1" flipV="1">
              <a:off x="11031203" y="2843947"/>
              <a:ext cx="1161572" cy="116157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2495F49B-E384-5544-BAB6-5CE801154D87}"/>
                </a:ext>
              </a:extLst>
            </p:cNvPr>
            <p:cNvCxnSpPr>
              <a:cxnSpLocks/>
            </p:cNvCxnSpPr>
            <p:nvPr userDrawn="1"/>
          </p:nvCxnSpPr>
          <p:spPr>
            <a:xfrm flipH="1">
              <a:off x="11031203" y="1681449"/>
              <a:ext cx="1163623" cy="116362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4E352A72-3B34-B942-A1D8-F2D3225B6C0F}"/>
                </a:ext>
              </a:extLst>
            </p:cNvPr>
            <p:cNvCxnSpPr>
              <a:cxnSpLocks/>
            </p:cNvCxnSpPr>
            <p:nvPr userDrawn="1"/>
          </p:nvCxnSpPr>
          <p:spPr>
            <a:xfrm flipH="1" flipV="1">
              <a:off x="10507171" y="-701"/>
              <a:ext cx="1685603" cy="1685603"/>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34" name="Group 33">
              <a:extLst>
                <a:ext uri="{FF2B5EF4-FFF2-40B4-BE49-F238E27FC236}">
                  <a16:creationId xmlns:a16="http://schemas.microsoft.com/office/drawing/2014/main" id="{2B87CEF7-6DC5-594F-BE9F-B551DF698A6D}"/>
                </a:ext>
              </a:extLst>
            </p:cNvPr>
            <p:cNvGrpSpPr/>
            <p:nvPr userDrawn="1"/>
          </p:nvGrpSpPr>
          <p:grpSpPr>
            <a:xfrm>
              <a:off x="7184544" y="-66811"/>
              <a:ext cx="4136738" cy="2069040"/>
              <a:chOff x="8055262" y="-2560"/>
              <a:chExt cx="2854970" cy="1427948"/>
            </a:xfrm>
          </p:grpSpPr>
          <p:cxnSp>
            <p:nvCxnSpPr>
              <p:cNvPr id="21" name="Straight Connector 20">
                <a:extLst>
                  <a:ext uri="{FF2B5EF4-FFF2-40B4-BE49-F238E27FC236}">
                    <a16:creationId xmlns:a16="http://schemas.microsoft.com/office/drawing/2014/main" id="{73A32EF7-1211-1A4A-B35C-3BF0FA0FE22B}"/>
                  </a:ext>
                </a:extLst>
              </p:cNvPr>
              <p:cNvCxnSpPr>
                <a:cxnSpLocks/>
              </p:cNvCxnSpPr>
              <p:nvPr userDrawn="1"/>
            </p:nvCxnSpPr>
            <p:spPr>
              <a:xfrm flipH="1">
                <a:off x="9482747" y="-1988"/>
                <a:ext cx="996791"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2FC46D41-4509-E941-99DB-B375BBBCE2CE}"/>
                  </a:ext>
                </a:extLst>
              </p:cNvPr>
              <p:cNvCxnSpPr>
                <a:cxnSpLocks/>
              </p:cNvCxnSpPr>
              <p:nvPr userDrawn="1"/>
            </p:nvCxnSpPr>
            <p:spPr>
              <a:xfrm>
                <a:off x="8485459"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Group 32">
                <a:extLst>
                  <a:ext uri="{FF2B5EF4-FFF2-40B4-BE49-F238E27FC236}">
                    <a16:creationId xmlns:a16="http://schemas.microsoft.com/office/drawing/2014/main" id="{16F810A6-2BC7-164F-9170-61A1C3AA7BC9}"/>
                  </a:ext>
                </a:extLst>
              </p:cNvPr>
              <p:cNvGrpSpPr/>
              <p:nvPr userDrawn="1"/>
            </p:nvGrpSpPr>
            <p:grpSpPr>
              <a:xfrm>
                <a:off x="8055262" y="-2560"/>
                <a:ext cx="2854970" cy="1427948"/>
                <a:chOff x="8715256" y="-2560"/>
                <a:chExt cx="1994081" cy="997364"/>
              </a:xfrm>
            </p:grpSpPr>
            <p:cxnSp>
              <p:nvCxnSpPr>
                <p:cNvPr id="29" name="Straight Connector 28">
                  <a:extLst>
                    <a:ext uri="{FF2B5EF4-FFF2-40B4-BE49-F238E27FC236}">
                      <a16:creationId xmlns:a16="http://schemas.microsoft.com/office/drawing/2014/main" id="{91BB7603-B48D-8A4A-95B0-56C4DFE7EC4F}"/>
                    </a:ext>
                  </a:extLst>
                </p:cNvPr>
                <p:cNvCxnSpPr>
                  <a:cxnSpLocks/>
                </p:cNvCxnSpPr>
                <p:nvPr userDrawn="1"/>
              </p:nvCxnSpPr>
              <p:spPr>
                <a:xfrm flipH="1">
                  <a:off x="9712545" y="-1988"/>
                  <a:ext cx="996792" cy="996792"/>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BC9BA5F0-3F35-654A-B081-7D2AE5CF04C9}"/>
                    </a:ext>
                  </a:extLst>
                </p:cNvPr>
                <p:cNvCxnSpPr>
                  <a:cxnSpLocks/>
                </p:cNvCxnSpPr>
                <p:nvPr userDrawn="1"/>
              </p:nvCxnSpPr>
              <p:spPr>
                <a:xfrm>
                  <a:off x="8715256" y="-2560"/>
                  <a:ext cx="997288" cy="997289"/>
                </a:xfrm>
                <a:prstGeom prst="line">
                  <a:avLst/>
                </a:prstGeom>
                <a:noFill/>
                <a:ln w="635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9" name="Date Placeholder 8">
            <a:extLst>
              <a:ext uri="{FF2B5EF4-FFF2-40B4-BE49-F238E27FC236}">
                <a16:creationId xmlns:a16="http://schemas.microsoft.com/office/drawing/2014/main" id="{EBE1047A-64FD-BB4A-A8E6-2555A05020A8}"/>
              </a:ext>
            </a:extLst>
          </p:cNvPr>
          <p:cNvSpPr>
            <a:spLocks noGrp="1"/>
          </p:cNvSpPr>
          <p:nvPr>
            <p:ph type="dt" sz="half" idx="10"/>
          </p:nvPr>
        </p:nvSpPr>
        <p:spPr/>
        <p:txBody>
          <a:bodyPr/>
          <a:lstStyle/>
          <a:p>
            <a:fld id="{541A167B-B2ED-E041-86E3-40AB0F551D03}" type="datetime1">
              <a:rPr lang="en-US" smtClean="0"/>
              <a:t>3/25/2019</a:t>
            </a:fld>
            <a:endParaRPr lang="en-US" dirty="0"/>
          </a:p>
        </p:txBody>
      </p:sp>
      <p:sp>
        <p:nvSpPr>
          <p:cNvPr id="10" name="Footer Placeholder 9">
            <a:extLst>
              <a:ext uri="{FF2B5EF4-FFF2-40B4-BE49-F238E27FC236}">
                <a16:creationId xmlns:a16="http://schemas.microsoft.com/office/drawing/2014/main" id="{668813CB-D0D3-D947-AEDC-F8D1E1EBC4EF}"/>
              </a:ext>
            </a:extLst>
          </p:cNvPr>
          <p:cNvSpPr>
            <a:spLocks noGrp="1"/>
          </p:cNvSpPr>
          <p:nvPr>
            <p:ph type="ftr" sz="quarter" idx="11"/>
          </p:nvPr>
        </p:nvSpPr>
        <p:spPr/>
        <p:txBody>
          <a:bodyPr/>
          <a:lstStyle/>
          <a:p>
            <a:r>
              <a:rPr lang="en-US" dirty="0"/>
              <a:t>® 2019 ISACA. All Rights Reserved.</a:t>
            </a:r>
          </a:p>
        </p:txBody>
      </p:sp>
      <p:sp>
        <p:nvSpPr>
          <p:cNvPr id="12" name="Slide Number Placeholder 11">
            <a:extLst>
              <a:ext uri="{FF2B5EF4-FFF2-40B4-BE49-F238E27FC236}">
                <a16:creationId xmlns:a16="http://schemas.microsoft.com/office/drawing/2014/main" id="{F504327A-94F0-4646-A9BC-1918707543B6}"/>
              </a:ext>
            </a:extLst>
          </p:cNvPr>
          <p:cNvSpPr>
            <a:spLocks noGrp="1"/>
          </p:cNvSpPr>
          <p:nvPr>
            <p:ph type="sldNum" sz="quarter" idx="12"/>
          </p:nvPr>
        </p:nvSpPr>
        <p:spPr/>
        <p:txBody>
          <a:body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2377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6888" y="400240"/>
            <a:ext cx="9768341" cy="328304"/>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96888" y="1772233"/>
            <a:ext cx="9768341"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5029" y="6180137"/>
            <a:ext cx="620485"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fld id="{541A167B-B2ED-E041-86E3-40AB0F551D03}" type="datetime1">
              <a:rPr lang="en-US" smtClean="0"/>
              <a:t>3/25/2019</a:t>
            </a:fld>
            <a:endParaRPr lang="en-US" dirty="0"/>
          </a:p>
        </p:txBody>
      </p:sp>
      <p:sp>
        <p:nvSpPr>
          <p:cNvPr id="5" name="Footer Placeholder 4"/>
          <p:cNvSpPr>
            <a:spLocks noGrp="1"/>
          </p:cNvSpPr>
          <p:nvPr>
            <p:ph type="ftr" sz="quarter" idx="3"/>
          </p:nvPr>
        </p:nvSpPr>
        <p:spPr>
          <a:xfrm>
            <a:off x="1850570" y="6180137"/>
            <a:ext cx="8510853"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r>
              <a:rPr lang="en-US" dirty="0"/>
              <a:t>® 2019 ISACA. All Rights Reserved.</a:t>
            </a:r>
          </a:p>
        </p:txBody>
      </p:sp>
      <p:sp>
        <p:nvSpPr>
          <p:cNvPr id="6" name="Slide Number Placeholder 5"/>
          <p:cNvSpPr>
            <a:spLocks noGrp="1"/>
          </p:cNvSpPr>
          <p:nvPr>
            <p:ph type="sldNum" sz="quarter" idx="4"/>
          </p:nvPr>
        </p:nvSpPr>
        <p:spPr>
          <a:xfrm>
            <a:off x="496888" y="6180137"/>
            <a:ext cx="548141"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36485676"/>
      </p:ext>
    </p:extLst>
  </p:cSld>
  <p:clrMap bg1="lt1" tx1="dk1" bg2="lt2" tx2="dk2" accent1="accent1" accent2="accent2" accent3="accent3" accent4="accent4" accent5="accent5" accent6="accent6" hlink="hlink" folHlink="folHlink"/>
  <p:sldLayoutIdLst>
    <p:sldLayoutId id="2147483722" r:id="rId1"/>
    <p:sldLayoutId id="2147483735" r:id="rId2"/>
    <p:sldLayoutId id="2147483733" r:id="rId3"/>
    <p:sldLayoutId id="2147483651" r:id="rId4"/>
    <p:sldLayoutId id="2147483723" r:id="rId5"/>
    <p:sldLayoutId id="2147483725" r:id="rId6"/>
    <p:sldLayoutId id="2147483681" r:id="rId7"/>
    <p:sldLayoutId id="2147483736" r:id="rId8"/>
    <p:sldLayoutId id="214748365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85" r:id="rId18"/>
    <p:sldLayoutId id="2147483686" r:id="rId19"/>
    <p:sldLayoutId id="2147483687" r:id="rId20"/>
    <p:sldLayoutId id="2147483688" r:id="rId21"/>
    <p:sldLayoutId id="2147483689" r:id="rId22"/>
    <p:sldLayoutId id="2147483690" r:id="rId23"/>
    <p:sldLayoutId id="2147483710" r:id="rId24"/>
    <p:sldLayoutId id="2147483711" r:id="rId25"/>
    <p:sldLayoutId id="2147483712" r:id="rId26"/>
    <p:sldLayoutId id="2147483730" r:id="rId27"/>
    <p:sldLayoutId id="2147483731" r:id="rId28"/>
    <p:sldLayoutId id="2147483732" r:id="rId29"/>
    <p:sldLayoutId id="2147483709" r:id="rId30"/>
    <p:sldLayoutId id="2147483654" r:id="rId31"/>
    <p:sldLayoutId id="2147483655" r:id="rId32"/>
    <p:sldLayoutId id="2147483703" r:id="rId33"/>
    <p:sldLayoutId id="214748370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0000"/>
        </a:lnSpc>
        <a:spcBef>
          <a:spcPct val="0"/>
        </a:spcBef>
        <a:buNone/>
        <a:defRPr sz="2400" b="1" kern="1200" cap="all" spc="100" baseline="0">
          <a:solidFill>
            <a:schemeClr val="tx1">
              <a:lumMod val="75000"/>
              <a:lumOff val="25000"/>
            </a:schemeClr>
          </a:solidFill>
          <a:latin typeface="+mn-lt"/>
          <a:ea typeface="+mj-ea"/>
          <a:cs typeface="+mj-cs"/>
        </a:defRPr>
      </a:lvl1pPr>
    </p:titleStyle>
    <p:bodyStyle>
      <a:lvl1pPr marL="0" indent="0" algn="l" defTabSz="914400" rtl="0" eaLnBrk="1" latinLnBrk="0" hangingPunct="1">
        <a:lnSpc>
          <a:spcPct val="100000"/>
        </a:lnSpc>
        <a:spcBef>
          <a:spcPts val="2400"/>
        </a:spcBef>
        <a:buFont typeface="Arial"/>
        <a:buNone/>
        <a:defRPr sz="180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svg"/><Relationship Id="rId3" Type="http://schemas.openxmlformats.org/officeDocument/2006/relationships/image" Target="../media/image28.jpeg"/><Relationship Id="rId7" Type="http://schemas.microsoft.com/office/2007/relationships/hdphoto" Target="../media/hdphoto1.wdp"/><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image" Target="../media/image6.svg"/><Relationship Id="rId10" Type="http://schemas.openxmlformats.org/officeDocument/2006/relationships/image" Target="../media/image31.png"/><Relationship Id="rId4" Type="http://schemas.openxmlformats.org/officeDocument/2006/relationships/image" Target="../media/image5.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2987E71-9FA8-2944-9F21-2EDD1BB13F6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5" name="Slide Number Placeholder 4">
            <a:extLst>
              <a:ext uri="{FF2B5EF4-FFF2-40B4-BE49-F238E27FC236}">
                <a16:creationId xmlns:a16="http://schemas.microsoft.com/office/drawing/2014/main" id="{B1D326A9-EEFF-3E45-B864-0FADDC766CA1}"/>
              </a:ext>
            </a:extLst>
          </p:cNvPr>
          <p:cNvSpPr>
            <a:spLocks noGrp="1"/>
          </p:cNvSpPr>
          <p:nvPr>
            <p:ph type="sldNum" sz="quarter" idx="12"/>
          </p:nvPr>
        </p:nvSpPr>
        <p:spPr/>
        <p:txBody>
          <a:bodyPr/>
          <a:lstStyle/>
          <a:p>
            <a:fld id="{A82C3BC0-3EBF-3C4C-A3D8-795624EBC6AA}" type="slidenum">
              <a:rPr lang="en-US" smtClean="0"/>
              <a:pPr/>
              <a:t>1</a:t>
            </a:fld>
            <a:endParaRPr lang="en-US" dirty="0"/>
          </a:p>
        </p:txBody>
      </p:sp>
      <p:grpSp>
        <p:nvGrpSpPr>
          <p:cNvPr id="9" name="Group 8">
            <a:extLst>
              <a:ext uri="{FF2B5EF4-FFF2-40B4-BE49-F238E27FC236}">
                <a16:creationId xmlns:a16="http://schemas.microsoft.com/office/drawing/2014/main" id="{E605F5FD-7249-094B-9190-10BF1F3F00FF}"/>
              </a:ext>
            </a:extLst>
          </p:cNvPr>
          <p:cNvGrpSpPr/>
          <p:nvPr/>
        </p:nvGrpSpPr>
        <p:grpSpPr>
          <a:xfrm>
            <a:off x="-7640" y="-2560"/>
            <a:ext cx="12199638" cy="6874236"/>
            <a:chOff x="-7640" y="-2560"/>
            <a:chExt cx="12199638" cy="6874236"/>
          </a:xfrm>
        </p:grpSpPr>
        <p:pic>
          <p:nvPicPr>
            <p:cNvPr id="10" name="Picture 9">
              <a:extLst>
                <a:ext uri="{FF2B5EF4-FFF2-40B4-BE49-F238E27FC236}">
                  <a16:creationId xmlns:a16="http://schemas.microsoft.com/office/drawing/2014/main" id="{56FC10C9-2E12-824C-96A8-526669083E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V="1">
              <a:off x="-2" y="762"/>
              <a:ext cx="12192000" cy="6856474"/>
            </a:xfrm>
            <a:prstGeom prst="snip1Rect">
              <a:avLst>
                <a:gd name="adj" fmla="val 50000"/>
              </a:avLst>
            </a:prstGeom>
          </p:spPr>
        </p:pic>
        <p:pic>
          <p:nvPicPr>
            <p:cNvPr id="11" name="Graphic 10">
              <a:extLst>
                <a:ext uri="{FF2B5EF4-FFF2-40B4-BE49-F238E27FC236}">
                  <a16:creationId xmlns:a16="http://schemas.microsoft.com/office/drawing/2014/main" id="{A6CC8508-250B-7D43-970E-CC1D7DD36BA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6887" y="472571"/>
              <a:ext cx="3191194" cy="1499218"/>
            </a:xfrm>
            <a:prstGeom prst="rect">
              <a:avLst/>
            </a:prstGeom>
          </p:spPr>
        </p:pic>
        <p:grpSp>
          <p:nvGrpSpPr>
            <p:cNvPr id="12" name="Group 11">
              <a:extLst>
                <a:ext uri="{FF2B5EF4-FFF2-40B4-BE49-F238E27FC236}">
                  <a16:creationId xmlns:a16="http://schemas.microsoft.com/office/drawing/2014/main" id="{181DBBE7-C98C-4B45-BF2F-41B148A11288}"/>
                </a:ext>
              </a:extLst>
            </p:cNvPr>
            <p:cNvGrpSpPr/>
            <p:nvPr userDrawn="1"/>
          </p:nvGrpSpPr>
          <p:grpSpPr>
            <a:xfrm>
              <a:off x="-7640" y="-2560"/>
              <a:ext cx="10721360" cy="6874236"/>
              <a:chOff x="-7640" y="-2560"/>
              <a:chExt cx="10721360" cy="6874236"/>
            </a:xfrm>
          </p:grpSpPr>
          <p:cxnSp>
            <p:nvCxnSpPr>
              <p:cNvPr id="13" name="Straight Connector 12">
                <a:extLst>
                  <a:ext uri="{FF2B5EF4-FFF2-40B4-BE49-F238E27FC236}">
                    <a16:creationId xmlns:a16="http://schemas.microsoft.com/office/drawing/2014/main" id="{40D4B972-F83B-1741-A4AF-14C8AE09F32B}"/>
                  </a:ext>
                </a:extLst>
              </p:cNvPr>
              <p:cNvCxnSpPr>
                <a:cxnSpLocks/>
              </p:cNvCxnSpPr>
              <p:nvPr userDrawn="1"/>
            </p:nvCxnSpPr>
            <p:spPr>
              <a:xfrm>
                <a:off x="-7640" y="4541451"/>
                <a:ext cx="2330225" cy="2330225"/>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72A7A96C-D789-8045-9336-BADC257ADA99}"/>
                  </a:ext>
                </a:extLst>
              </p:cNvPr>
              <p:cNvCxnSpPr>
                <a:cxnSpLocks/>
              </p:cNvCxnSpPr>
              <p:nvPr userDrawn="1"/>
            </p:nvCxnSpPr>
            <p:spPr>
              <a:xfrm flipH="1">
                <a:off x="6088188"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C17BFF9D-C2E9-A94A-A9A0-FD38108FB9EB}"/>
                  </a:ext>
                </a:extLst>
              </p:cNvPr>
              <p:cNvCxnSpPr>
                <a:cxnSpLocks/>
              </p:cNvCxnSpPr>
              <p:nvPr userDrawn="1"/>
            </p:nvCxnSpPr>
            <p:spPr>
              <a:xfrm>
                <a:off x="2976996" y="-1772"/>
                <a:ext cx="3114576" cy="3114579"/>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8708640E-9EEC-1F4D-A91F-9B5B57611EEB}"/>
                  </a:ext>
                </a:extLst>
              </p:cNvPr>
              <p:cNvCxnSpPr>
                <a:cxnSpLocks/>
              </p:cNvCxnSpPr>
              <p:nvPr userDrawn="1"/>
            </p:nvCxnSpPr>
            <p:spPr>
              <a:xfrm flipH="1">
                <a:off x="4346318" y="-2560"/>
                <a:ext cx="1378314" cy="1378314"/>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B889BAD4-7845-B649-991B-2F1FDA536ED3}"/>
                  </a:ext>
                </a:extLst>
              </p:cNvPr>
              <p:cNvCxnSpPr>
                <a:cxnSpLocks/>
              </p:cNvCxnSpPr>
              <p:nvPr userDrawn="1"/>
            </p:nvCxnSpPr>
            <p:spPr>
              <a:xfrm>
                <a:off x="6455130" y="-2560"/>
                <a:ext cx="1374159" cy="1374160"/>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0F24E9B5-EF56-4242-958A-55CB420E58FF}"/>
                  </a:ext>
                </a:extLst>
              </p:cNvPr>
              <p:cNvCxnSpPr>
                <a:cxnSpLocks/>
              </p:cNvCxnSpPr>
              <p:nvPr userDrawn="1"/>
            </p:nvCxnSpPr>
            <p:spPr>
              <a:xfrm flipH="1" flipV="1">
                <a:off x="9869414" y="1"/>
                <a:ext cx="844306" cy="844306"/>
              </a:xfrm>
              <a:prstGeom prst="lin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 name="Title 5">
            <a:extLst>
              <a:ext uri="{FF2B5EF4-FFF2-40B4-BE49-F238E27FC236}">
                <a16:creationId xmlns:a16="http://schemas.microsoft.com/office/drawing/2014/main" id="{14B21D6A-8E77-CF4F-9E1B-6B7749951C1F}"/>
              </a:ext>
            </a:extLst>
          </p:cNvPr>
          <p:cNvSpPr>
            <a:spLocks noGrp="1"/>
          </p:cNvSpPr>
          <p:nvPr>
            <p:ph type="ctrTitle"/>
          </p:nvPr>
        </p:nvSpPr>
        <p:spPr>
          <a:xfrm>
            <a:off x="496887" y="2596622"/>
            <a:ext cx="8266113" cy="1131277"/>
          </a:xfrm>
        </p:spPr>
        <p:txBody>
          <a:bodyPr/>
          <a:lstStyle/>
          <a:p>
            <a:r>
              <a:rPr lang="en-US" dirty="0"/>
              <a:t>ISACA IN 2019</a:t>
            </a:r>
          </a:p>
        </p:txBody>
      </p:sp>
      <p:sp>
        <p:nvSpPr>
          <p:cNvPr id="7" name="Subtitle 6">
            <a:extLst>
              <a:ext uri="{FF2B5EF4-FFF2-40B4-BE49-F238E27FC236}">
                <a16:creationId xmlns:a16="http://schemas.microsoft.com/office/drawing/2014/main" id="{6B104995-C59A-E342-BFFC-B588ABCC67EA}"/>
              </a:ext>
            </a:extLst>
          </p:cNvPr>
          <p:cNvSpPr>
            <a:spLocks noGrp="1"/>
          </p:cNvSpPr>
          <p:nvPr>
            <p:ph type="subTitle" idx="1"/>
          </p:nvPr>
        </p:nvSpPr>
        <p:spPr>
          <a:xfrm>
            <a:off x="533463" y="3854524"/>
            <a:ext cx="6376353" cy="249741"/>
          </a:xfrm>
        </p:spPr>
        <p:txBody>
          <a:bodyPr/>
          <a:lstStyle/>
          <a:p>
            <a:r>
              <a:rPr lang="en-US" dirty="0"/>
              <a:t>WHAT’S NEXT, NOW</a:t>
            </a:r>
          </a:p>
        </p:txBody>
      </p:sp>
      <p:sp>
        <p:nvSpPr>
          <p:cNvPr id="4" name="Date Placeholder 3">
            <a:extLst>
              <a:ext uri="{FF2B5EF4-FFF2-40B4-BE49-F238E27FC236}">
                <a16:creationId xmlns:a16="http://schemas.microsoft.com/office/drawing/2014/main" id="{7779DBD9-9B9F-4848-A99D-8771546177D6}"/>
              </a:ext>
            </a:extLst>
          </p:cNvPr>
          <p:cNvSpPr>
            <a:spLocks noGrp="1"/>
          </p:cNvSpPr>
          <p:nvPr>
            <p:ph type="dt" sz="half" idx="10"/>
          </p:nvPr>
        </p:nvSpPr>
        <p:spPr>
          <a:xfrm>
            <a:off x="533463" y="6213420"/>
            <a:ext cx="1266598" cy="95932"/>
          </a:xfrm>
        </p:spPr>
        <p:txBody>
          <a:bodyPr/>
          <a:lstStyle/>
          <a:p>
            <a:r>
              <a:rPr lang="en-US" dirty="0"/>
              <a:t>April 2019</a:t>
            </a:r>
          </a:p>
        </p:txBody>
      </p:sp>
      <p:sp>
        <p:nvSpPr>
          <p:cNvPr id="2" name="TextBox 1">
            <a:extLst>
              <a:ext uri="{FF2B5EF4-FFF2-40B4-BE49-F238E27FC236}">
                <a16:creationId xmlns:a16="http://schemas.microsoft.com/office/drawing/2014/main" id="{6479D75D-FD85-A84B-95A2-DD5A68EBBFD3}"/>
              </a:ext>
            </a:extLst>
          </p:cNvPr>
          <p:cNvSpPr txBox="1"/>
          <p:nvPr/>
        </p:nvSpPr>
        <p:spPr>
          <a:xfrm>
            <a:off x="524256" y="4657344"/>
            <a:ext cx="4949952" cy="780288"/>
          </a:xfrm>
          <a:prstGeom prst="rect">
            <a:avLst/>
          </a:prstGeom>
          <a:noFill/>
        </p:spPr>
        <p:txBody>
          <a:bodyPr wrap="square" lIns="0" tIns="0" rIns="0" bIns="0" rtlCol="0">
            <a:noAutofit/>
          </a:bodyPr>
          <a:lstStyle/>
          <a:p>
            <a:pPr>
              <a:spcBef>
                <a:spcPts val="900"/>
              </a:spcBef>
            </a:pPr>
            <a:r>
              <a:rPr lang="en-US" sz="2400" b="1" dirty="0">
                <a:solidFill>
                  <a:schemeClr val="accent1"/>
                </a:solidFill>
              </a:rPr>
              <a:t>Robin Lyons</a:t>
            </a:r>
          </a:p>
          <a:p>
            <a:pPr>
              <a:spcBef>
                <a:spcPts val="300"/>
              </a:spcBef>
            </a:pPr>
            <a:r>
              <a:rPr lang="en-US" sz="1600" spc="100" dirty="0"/>
              <a:t>Technical Research Manager</a:t>
            </a:r>
          </a:p>
        </p:txBody>
      </p:sp>
    </p:spTree>
    <p:extLst>
      <p:ext uri="{BB962C8B-B14F-4D97-AF65-F5344CB8AC3E}">
        <p14:creationId xmlns:p14="http://schemas.microsoft.com/office/powerpoint/2010/main" val="83752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C4D974-6A06-B44D-BC0D-623160AC114B}"/>
              </a:ext>
            </a:extLst>
          </p:cNvPr>
          <p:cNvSpPr>
            <a:spLocks noGrp="1"/>
          </p:cNvSpPr>
          <p:nvPr>
            <p:ph type="sldNum" sz="quarter" idx="16"/>
          </p:nvPr>
        </p:nvSpPr>
        <p:spPr>
          <a:xfrm>
            <a:off x="496888" y="6180137"/>
            <a:ext cx="548141" cy="365125"/>
          </a:xfrm>
        </p:spPr>
        <p:txBody>
          <a:bodyPr/>
          <a:lstStyle/>
          <a:p>
            <a:fld id="{A82C3BC0-3EBF-3C4C-A3D8-795624EBC6AA}" type="slidenum">
              <a:rPr lang="en-US" smtClean="0"/>
              <a:pPr/>
              <a:t>10</a:t>
            </a:fld>
            <a:endParaRPr lang="en-US" dirty="0"/>
          </a:p>
        </p:txBody>
      </p:sp>
      <p:cxnSp>
        <p:nvCxnSpPr>
          <p:cNvPr id="30" name="Straight Connector 29">
            <a:extLst>
              <a:ext uri="{FF2B5EF4-FFF2-40B4-BE49-F238E27FC236}">
                <a16:creationId xmlns:a16="http://schemas.microsoft.com/office/drawing/2014/main" id="{E1F5BF5B-C079-6D49-99F4-195046CA0C7E}"/>
              </a:ext>
            </a:extLst>
          </p:cNvPr>
          <p:cNvCxnSpPr>
            <a:cxnSpLocks/>
          </p:cNvCxnSpPr>
          <p:nvPr/>
        </p:nvCxnSpPr>
        <p:spPr>
          <a:xfrm flipV="1">
            <a:off x="461064" y="3220142"/>
            <a:ext cx="10372501" cy="91393"/>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Footer Placeholder 33">
            <a:extLst>
              <a:ext uri="{FF2B5EF4-FFF2-40B4-BE49-F238E27FC236}">
                <a16:creationId xmlns:a16="http://schemas.microsoft.com/office/drawing/2014/main" id="{29C8EE43-1E3F-D145-8DC8-8EA668ED51DF}"/>
              </a:ext>
            </a:extLst>
          </p:cNvPr>
          <p:cNvSpPr>
            <a:spLocks noGrp="1"/>
          </p:cNvSpPr>
          <p:nvPr>
            <p:ph type="ftr" sz="quarter" idx="15"/>
          </p:nvPr>
        </p:nvSpPr>
        <p:spPr>
          <a:xfrm>
            <a:off x="850435" y="6182498"/>
            <a:ext cx="8510853" cy="365125"/>
          </a:xfrm>
        </p:spPr>
        <p:txBody>
          <a:bodyPr/>
          <a:lstStyle/>
          <a:p>
            <a:r>
              <a:rPr lang="en-US" dirty="0"/>
              <a:t>® 2019 ISACA. All Rights Reserved.</a:t>
            </a:r>
          </a:p>
        </p:txBody>
      </p:sp>
      <p:sp>
        <p:nvSpPr>
          <p:cNvPr id="29" name="Title 1">
            <a:extLst>
              <a:ext uri="{FF2B5EF4-FFF2-40B4-BE49-F238E27FC236}">
                <a16:creationId xmlns:a16="http://schemas.microsoft.com/office/drawing/2014/main" id="{F6C7B7AB-A918-4719-8889-C1655AA34200}"/>
              </a:ext>
            </a:extLst>
          </p:cNvPr>
          <p:cNvSpPr>
            <a:spLocks noGrp="1"/>
          </p:cNvSpPr>
          <p:nvPr>
            <p:ph type="title"/>
          </p:nvPr>
        </p:nvSpPr>
        <p:spPr>
          <a:xfrm>
            <a:off x="616412" y="333264"/>
            <a:ext cx="8978900" cy="687388"/>
          </a:xfrm>
        </p:spPr>
        <p:txBody>
          <a:bodyPr/>
          <a:lstStyle/>
          <a:p>
            <a:br>
              <a:rPr lang="en-US" dirty="0"/>
            </a:br>
            <a:endParaRPr lang="en-US" dirty="0"/>
          </a:p>
        </p:txBody>
      </p:sp>
      <p:sp>
        <p:nvSpPr>
          <p:cNvPr id="35" name="Title 1">
            <a:extLst>
              <a:ext uri="{FF2B5EF4-FFF2-40B4-BE49-F238E27FC236}">
                <a16:creationId xmlns:a16="http://schemas.microsoft.com/office/drawing/2014/main" id="{FCC09216-2CB1-4B26-8FC4-B9B90F0B5F5A}"/>
              </a:ext>
            </a:extLst>
          </p:cNvPr>
          <p:cNvSpPr txBox="1">
            <a:spLocks/>
          </p:cNvSpPr>
          <p:nvPr/>
        </p:nvSpPr>
        <p:spPr>
          <a:xfrm>
            <a:off x="499938" y="357639"/>
            <a:ext cx="9768341" cy="651581"/>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400" b="1" kern="1200" cap="all" spc="100" baseline="0">
                <a:solidFill>
                  <a:schemeClr val="accent3"/>
                </a:solidFill>
                <a:latin typeface="+mn-lt"/>
                <a:ea typeface="+mj-ea"/>
                <a:cs typeface="+mj-cs"/>
              </a:defRPr>
            </a:lvl1pPr>
          </a:lstStyle>
          <a:p>
            <a:r>
              <a:rPr lang="en-US" dirty="0"/>
              <a:t>KNOWLEDGE AND INSIGHTS</a:t>
            </a:r>
          </a:p>
          <a:p>
            <a:r>
              <a:rPr lang="en-US" sz="1200" dirty="0">
                <a:solidFill>
                  <a:schemeClr val="tx1"/>
                </a:solidFill>
              </a:rPr>
              <a:t>WHAT’S NEXT, NOW</a:t>
            </a:r>
          </a:p>
          <a:p>
            <a:endParaRPr lang="en-US" dirty="0"/>
          </a:p>
        </p:txBody>
      </p:sp>
      <p:sp>
        <p:nvSpPr>
          <p:cNvPr id="36" name="Right Triangle 35">
            <a:extLst>
              <a:ext uri="{FF2B5EF4-FFF2-40B4-BE49-F238E27FC236}">
                <a16:creationId xmlns:a16="http://schemas.microsoft.com/office/drawing/2014/main" id="{896D855C-F791-47E3-AA6F-2EB1643F96C9}"/>
              </a:ext>
            </a:extLst>
          </p:cNvPr>
          <p:cNvSpPr/>
          <p:nvPr/>
        </p:nvSpPr>
        <p:spPr>
          <a:xfrm>
            <a:off x="5720557" y="1054019"/>
            <a:ext cx="256826" cy="22262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a:extLst>
              <a:ext uri="{FF2B5EF4-FFF2-40B4-BE49-F238E27FC236}">
                <a16:creationId xmlns:a16="http://schemas.microsoft.com/office/drawing/2014/main" id="{20B6B400-A6BA-4A6B-BF21-74BFD56D9758}"/>
              </a:ext>
            </a:extLst>
          </p:cNvPr>
          <p:cNvSpPr/>
          <p:nvPr/>
        </p:nvSpPr>
        <p:spPr>
          <a:xfrm>
            <a:off x="441701" y="1009220"/>
            <a:ext cx="5276374" cy="26339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0" tIns="45720" rIns="91440" bIns="45720" numCol="1" spcCol="0" rtlCol="0" fromWordArt="0" anchor="ctr" anchorCtr="0" forceAA="0" compatLnSpc="1">
            <a:prstTxWarp prst="textNoShape">
              <a:avLst/>
            </a:prstTxWarp>
            <a:noAutofit/>
          </a:bodyPr>
          <a:lstStyle/>
          <a:p>
            <a:pPr algn="ctr">
              <a:spcBef>
                <a:spcPts val="900"/>
              </a:spcBef>
            </a:pPr>
            <a:r>
              <a:rPr lang="en-US" sz="1000" b="1" spc="600" dirty="0"/>
              <a:t>AUDIT PROGRAMS</a:t>
            </a:r>
            <a:endParaRPr lang="en-US" sz="1000" b="1" dirty="0"/>
          </a:p>
        </p:txBody>
      </p:sp>
      <p:cxnSp>
        <p:nvCxnSpPr>
          <p:cNvPr id="37" name="Straight Connector 36">
            <a:extLst>
              <a:ext uri="{FF2B5EF4-FFF2-40B4-BE49-F238E27FC236}">
                <a16:creationId xmlns:a16="http://schemas.microsoft.com/office/drawing/2014/main" id="{4355D47A-D15F-4732-A904-FFD2BBB456A7}"/>
              </a:ext>
            </a:extLst>
          </p:cNvPr>
          <p:cNvCxnSpPr>
            <a:cxnSpLocks/>
          </p:cNvCxnSpPr>
          <p:nvPr/>
        </p:nvCxnSpPr>
        <p:spPr>
          <a:xfrm>
            <a:off x="559546" y="2524217"/>
            <a:ext cx="4521161" cy="0"/>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Flowchart: Magnetic Disk 17">
            <a:extLst>
              <a:ext uri="{FF2B5EF4-FFF2-40B4-BE49-F238E27FC236}">
                <a16:creationId xmlns:a16="http://schemas.microsoft.com/office/drawing/2014/main" id="{89EF294F-72BA-4B4E-845D-7DB49108A42B}"/>
              </a:ext>
            </a:extLst>
          </p:cNvPr>
          <p:cNvSpPr/>
          <p:nvPr/>
        </p:nvSpPr>
        <p:spPr>
          <a:xfrm>
            <a:off x="7264433" y="1686321"/>
            <a:ext cx="2524284" cy="687388"/>
          </a:xfrm>
          <a:prstGeom prst="flowChartMagneticDisk">
            <a:avLst/>
          </a:prstGeom>
          <a:solidFill>
            <a:srgbClr val="005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2000" b="1" dirty="0"/>
              <a:t>Q2 - Q4 2018</a:t>
            </a:r>
          </a:p>
        </p:txBody>
      </p:sp>
      <p:graphicFrame>
        <p:nvGraphicFramePr>
          <p:cNvPr id="22" name="Table 21">
            <a:extLst>
              <a:ext uri="{FF2B5EF4-FFF2-40B4-BE49-F238E27FC236}">
                <a16:creationId xmlns:a16="http://schemas.microsoft.com/office/drawing/2014/main" id="{40F07B54-0EC4-4C9D-8613-32C2C93DF4FE}"/>
              </a:ext>
            </a:extLst>
          </p:cNvPr>
          <p:cNvGraphicFramePr>
            <a:graphicFrameLocks noGrp="1"/>
          </p:cNvGraphicFramePr>
          <p:nvPr>
            <p:extLst>
              <p:ext uri="{D42A27DB-BD31-4B8C-83A1-F6EECF244321}">
                <p14:modId xmlns:p14="http://schemas.microsoft.com/office/powerpoint/2010/main" val="3421338252"/>
              </p:ext>
            </p:extLst>
          </p:nvPr>
        </p:nvGraphicFramePr>
        <p:xfrm>
          <a:off x="496888" y="1586391"/>
          <a:ext cx="6260751" cy="1463040"/>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235315">
                <a:tc>
                  <a:txBody>
                    <a:bodyPr/>
                    <a:lstStyle/>
                    <a:p>
                      <a:pPr marL="285750" indent="-285750" algn="l">
                        <a:buFont typeface="Arial" panose="020B0604020202020204" pitchFamily="34" charset="0"/>
                        <a:buChar char="•"/>
                      </a:pPr>
                      <a:r>
                        <a:rPr lang="en-US" b="1" dirty="0">
                          <a:solidFill>
                            <a:schemeClr val="tx1"/>
                          </a:solidFill>
                        </a:rPr>
                        <a:t>Microsoft SQL Server 2016</a:t>
                      </a:r>
                    </a:p>
                  </a:txBody>
                  <a:tcPr>
                    <a:solidFill>
                      <a:schemeClr val="bg2">
                        <a:lumMod val="90000"/>
                      </a:schemeClr>
                    </a:solidFill>
                  </a:tcPr>
                </a:tc>
                <a:extLst>
                  <a:ext uri="{0D108BD9-81ED-4DB2-BD59-A6C34878D82A}">
                    <a16:rowId xmlns:a16="http://schemas.microsoft.com/office/drawing/2014/main" val="3228435737"/>
                  </a:ext>
                </a:extLst>
              </a:tr>
              <a:tr h="270144">
                <a:tc>
                  <a:txBody>
                    <a:bodyPr/>
                    <a:lstStyle/>
                    <a:p>
                      <a:pPr marL="285750" indent="-285750" algn="l">
                        <a:buFont typeface="Arial" panose="020B0604020202020204" pitchFamily="34" charset="0"/>
                        <a:buChar char="•"/>
                      </a:pPr>
                      <a:r>
                        <a:rPr lang="en-US" b="1" dirty="0"/>
                        <a:t>Application Container</a:t>
                      </a:r>
                    </a:p>
                  </a:txBody>
                  <a:tcPr>
                    <a:solidFill>
                      <a:schemeClr val="bg2">
                        <a:lumMod val="90000"/>
                      </a:schemeClr>
                    </a:solidFill>
                  </a:tcPr>
                </a:tc>
                <a:extLst>
                  <a:ext uri="{0D108BD9-81ED-4DB2-BD59-A6C34878D82A}">
                    <a16:rowId xmlns:a16="http://schemas.microsoft.com/office/drawing/2014/main" val="3690595259"/>
                  </a:ext>
                </a:extLst>
              </a:tr>
              <a:tr h="270144">
                <a:tc>
                  <a:txBody>
                    <a:bodyPr/>
                    <a:lstStyle/>
                    <a:p>
                      <a:pPr marL="285750" indent="-285750" algn="l">
                        <a:buFont typeface="Arial" panose="020B0604020202020204" pitchFamily="34" charset="0"/>
                        <a:buChar char="•"/>
                      </a:pPr>
                      <a:r>
                        <a:rPr lang="en-US" b="1" dirty="0"/>
                        <a:t>Auditing Artificial Intelligence</a:t>
                      </a:r>
                    </a:p>
                  </a:txBody>
                  <a:tcPr>
                    <a:solidFill>
                      <a:schemeClr val="bg2">
                        <a:lumMod val="90000"/>
                      </a:schemeClr>
                    </a:solidFill>
                  </a:tcPr>
                </a:tc>
                <a:extLst>
                  <a:ext uri="{0D108BD9-81ED-4DB2-BD59-A6C34878D82A}">
                    <a16:rowId xmlns:a16="http://schemas.microsoft.com/office/drawing/2014/main" val="583962513"/>
                  </a:ext>
                </a:extLst>
              </a:tr>
              <a:tr h="270144">
                <a:tc>
                  <a:txBody>
                    <a:bodyPr/>
                    <a:lstStyle/>
                    <a:p>
                      <a:pPr marL="285750" indent="-285750" algn="l">
                        <a:buFont typeface="Arial" panose="020B0604020202020204" pitchFamily="34" charset="0"/>
                        <a:buChar char="•"/>
                      </a:pPr>
                      <a:r>
                        <a:rPr lang="en-US" b="1" dirty="0"/>
                        <a:t>GDPR Audit Program Bundle</a:t>
                      </a:r>
                    </a:p>
                  </a:txBody>
                  <a:tcPr>
                    <a:solidFill>
                      <a:schemeClr val="bg2">
                        <a:lumMod val="90000"/>
                      </a:schemeClr>
                    </a:solidFill>
                  </a:tcPr>
                </a:tc>
                <a:extLst>
                  <a:ext uri="{0D108BD9-81ED-4DB2-BD59-A6C34878D82A}">
                    <a16:rowId xmlns:a16="http://schemas.microsoft.com/office/drawing/2014/main" val="3860332175"/>
                  </a:ext>
                </a:extLst>
              </a:tr>
            </a:tbl>
          </a:graphicData>
        </a:graphic>
      </p:graphicFrame>
      <p:sp>
        <p:nvSpPr>
          <p:cNvPr id="40" name="Flowchart: Magnetic Disk 39">
            <a:extLst>
              <a:ext uri="{FF2B5EF4-FFF2-40B4-BE49-F238E27FC236}">
                <a16:creationId xmlns:a16="http://schemas.microsoft.com/office/drawing/2014/main" id="{7C5C359F-8834-4A95-A4B3-B2455EA1079F}"/>
              </a:ext>
            </a:extLst>
          </p:cNvPr>
          <p:cNvSpPr/>
          <p:nvPr/>
        </p:nvSpPr>
        <p:spPr>
          <a:xfrm>
            <a:off x="8309281" y="3719305"/>
            <a:ext cx="2524284" cy="687388"/>
          </a:xfrm>
          <a:prstGeom prst="flowChartMagneticDisk">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2000" b="1" dirty="0"/>
              <a:t>Q2 2019</a:t>
            </a:r>
          </a:p>
        </p:txBody>
      </p:sp>
      <p:graphicFrame>
        <p:nvGraphicFramePr>
          <p:cNvPr id="41" name="Table 40">
            <a:extLst>
              <a:ext uri="{FF2B5EF4-FFF2-40B4-BE49-F238E27FC236}">
                <a16:creationId xmlns:a16="http://schemas.microsoft.com/office/drawing/2014/main" id="{13CAF953-3872-473D-BD61-DB548CC75BDB}"/>
              </a:ext>
            </a:extLst>
          </p:cNvPr>
          <p:cNvGraphicFramePr>
            <a:graphicFrameLocks noGrp="1"/>
          </p:cNvGraphicFramePr>
          <p:nvPr>
            <p:extLst>
              <p:ext uri="{D42A27DB-BD31-4B8C-83A1-F6EECF244321}">
                <p14:modId xmlns:p14="http://schemas.microsoft.com/office/powerpoint/2010/main" val="3387745582"/>
              </p:ext>
            </p:extLst>
          </p:nvPr>
        </p:nvGraphicFramePr>
        <p:xfrm>
          <a:off x="1358435" y="3740229"/>
          <a:ext cx="6260751" cy="1196180"/>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286469">
                <a:tc>
                  <a:txBody>
                    <a:bodyPr/>
                    <a:lstStyle/>
                    <a:p>
                      <a:pPr marL="285750" indent="-285750">
                        <a:buFont typeface="Arial" panose="020B0604020202020204" pitchFamily="34" charset="0"/>
                        <a:buChar char="•"/>
                      </a:pPr>
                      <a:r>
                        <a:rPr lang="en-US" b="1" dirty="0">
                          <a:solidFill>
                            <a:schemeClr val="tx1"/>
                          </a:solidFill>
                        </a:rPr>
                        <a:t>Cloud Access Security Broker (CASB)</a:t>
                      </a:r>
                    </a:p>
                  </a:txBody>
                  <a:tcPr>
                    <a:solidFill>
                      <a:schemeClr val="bg2">
                        <a:lumMod val="90000"/>
                      </a:schemeClr>
                    </a:solidFill>
                  </a:tcPr>
                </a:tc>
                <a:extLst>
                  <a:ext uri="{0D108BD9-81ED-4DB2-BD59-A6C34878D82A}">
                    <a16:rowId xmlns:a16="http://schemas.microsoft.com/office/drawing/2014/main" val="3228435737"/>
                  </a:ext>
                </a:extLst>
              </a:tr>
              <a:tr h="322263">
                <a:tc>
                  <a:txBody>
                    <a:bodyPr/>
                    <a:lstStyle/>
                    <a:p>
                      <a:pPr marL="285750" indent="-285750">
                        <a:buFont typeface="Arial" panose="020B0604020202020204" pitchFamily="34" charset="0"/>
                        <a:buChar char="•"/>
                      </a:pPr>
                      <a:r>
                        <a:rPr lang="en-US" b="1" dirty="0"/>
                        <a:t>Blockchain Preparation</a:t>
                      </a:r>
                    </a:p>
                  </a:txBody>
                  <a:tcPr>
                    <a:solidFill>
                      <a:schemeClr val="bg2">
                        <a:lumMod val="90000"/>
                      </a:schemeClr>
                    </a:solidFill>
                  </a:tcPr>
                </a:tc>
                <a:extLst>
                  <a:ext uri="{0D108BD9-81ED-4DB2-BD59-A6C34878D82A}">
                    <a16:rowId xmlns:a16="http://schemas.microsoft.com/office/drawing/2014/main" val="3690595259"/>
                  </a:ext>
                </a:extLst>
              </a:tr>
              <a:tr h="464660">
                <a:tc>
                  <a:txBody>
                    <a:bodyPr/>
                    <a:lstStyle/>
                    <a:p>
                      <a:pPr marL="285750" indent="-285750">
                        <a:buFont typeface="Arial" panose="020B0604020202020204" pitchFamily="34" charset="0"/>
                        <a:buChar char="•"/>
                      </a:pPr>
                      <a:r>
                        <a:rPr lang="en-US" b="1" dirty="0"/>
                        <a:t>GDPR for Small &amp; Medium Enterprises</a:t>
                      </a:r>
                    </a:p>
                  </a:txBody>
                  <a:tcPr>
                    <a:solidFill>
                      <a:schemeClr val="bg2">
                        <a:lumMod val="90000"/>
                      </a:schemeClr>
                    </a:solidFill>
                  </a:tcPr>
                </a:tc>
                <a:extLst>
                  <a:ext uri="{0D108BD9-81ED-4DB2-BD59-A6C34878D82A}">
                    <a16:rowId xmlns:a16="http://schemas.microsoft.com/office/drawing/2014/main" val="583962513"/>
                  </a:ext>
                </a:extLst>
              </a:tr>
            </a:tbl>
          </a:graphicData>
        </a:graphic>
      </p:graphicFrame>
    </p:spTree>
    <p:extLst>
      <p:ext uri="{BB962C8B-B14F-4D97-AF65-F5344CB8AC3E}">
        <p14:creationId xmlns:p14="http://schemas.microsoft.com/office/powerpoint/2010/main" val="169846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Vertic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C4D974-6A06-B44D-BC0D-623160AC114B}"/>
              </a:ext>
            </a:extLst>
          </p:cNvPr>
          <p:cNvSpPr>
            <a:spLocks noGrp="1"/>
          </p:cNvSpPr>
          <p:nvPr>
            <p:ph type="sldNum" sz="quarter" idx="16"/>
          </p:nvPr>
        </p:nvSpPr>
        <p:spPr>
          <a:xfrm>
            <a:off x="496888" y="6180137"/>
            <a:ext cx="548141" cy="365125"/>
          </a:xfrm>
        </p:spPr>
        <p:txBody>
          <a:bodyPr/>
          <a:lstStyle/>
          <a:p>
            <a:fld id="{A82C3BC0-3EBF-3C4C-A3D8-795624EBC6AA}" type="slidenum">
              <a:rPr lang="en-US" smtClean="0"/>
              <a:pPr/>
              <a:t>11</a:t>
            </a:fld>
            <a:endParaRPr lang="en-US" dirty="0"/>
          </a:p>
        </p:txBody>
      </p:sp>
      <p:sp>
        <p:nvSpPr>
          <p:cNvPr id="34" name="Footer Placeholder 33">
            <a:extLst>
              <a:ext uri="{FF2B5EF4-FFF2-40B4-BE49-F238E27FC236}">
                <a16:creationId xmlns:a16="http://schemas.microsoft.com/office/drawing/2014/main" id="{29C8EE43-1E3F-D145-8DC8-8EA668ED51DF}"/>
              </a:ext>
            </a:extLst>
          </p:cNvPr>
          <p:cNvSpPr>
            <a:spLocks noGrp="1"/>
          </p:cNvSpPr>
          <p:nvPr>
            <p:ph type="ftr" sz="quarter" idx="15"/>
          </p:nvPr>
        </p:nvSpPr>
        <p:spPr>
          <a:xfrm>
            <a:off x="850435" y="6182498"/>
            <a:ext cx="8510853" cy="365125"/>
          </a:xfrm>
        </p:spPr>
        <p:txBody>
          <a:bodyPr/>
          <a:lstStyle/>
          <a:p>
            <a:r>
              <a:rPr lang="en-US" dirty="0"/>
              <a:t>® 2019 ISACA. All Rights Reserved.</a:t>
            </a:r>
          </a:p>
        </p:txBody>
      </p:sp>
      <p:sp>
        <p:nvSpPr>
          <p:cNvPr id="29" name="Title 1">
            <a:extLst>
              <a:ext uri="{FF2B5EF4-FFF2-40B4-BE49-F238E27FC236}">
                <a16:creationId xmlns:a16="http://schemas.microsoft.com/office/drawing/2014/main" id="{F6C7B7AB-A918-4719-8889-C1655AA34200}"/>
              </a:ext>
            </a:extLst>
          </p:cNvPr>
          <p:cNvSpPr>
            <a:spLocks noGrp="1"/>
          </p:cNvSpPr>
          <p:nvPr>
            <p:ph type="title"/>
          </p:nvPr>
        </p:nvSpPr>
        <p:spPr>
          <a:xfrm>
            <a:off x="616412" y="333264"/>
            <a:ext cx="8978900" cy="687388"/>
          </a:xfrm>
        </p:spPr>
        <p:txBody>
          <a:bodyPr/>
          <a:lstStyle/>
          <a:p>
            <a:br>
              <a:rPr lang="en-US" dirty="0"/>
            </a:br>
            <a:endParaRPr lang="en-US" dirty="0"/>
          </a:p>
        </p:txBody>
      </p:sp>
      <p:sp>
        <p:nvSpPr>
          <p:cNvPr id="35" name="Title 1">
            <a:extLst>
              <a:ext uri="{FF2B5EF4-FFF2-40B4-BE49-F238E27FC236}">
                <a16:creationId xmlns:a16="http://schemas.microsoft.com/office/drawing/2014/main" id="{FCC09216-2CB1-4B26-8FC4-B9B90F0B5F5A}"/>
              </a:ext>
            </a:extLst>
          </p:cNvPr>
          <p:cNvSpPr txBox="1">
            <a:spLocks/>
          </p:cNvSpPr>
          <p:nvPr/>
        </p:nvSpPr>
        <p:spPr>
          <a:xfrm>
            <a:off x="499938" y="357639"/>
            <a:ext cx="9768341" cy="651581"/>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400" b="1" kern="1200" cap="all" spc="100" baseline="0">
                <a:solidFill>
                  <a:schemeClr val="accent3"/>
                </a:solidFill>
                <a:latin typeface="+mn-lt"/>
                <a:ea typeface="+mj-ea"/>
                <a:cs typeface="+mj-cs"/>
              </a:defRPr>
            </a:lvl1pPr>
          </a:lstStyle>
          <a:p>
            <a:r>
              <a:rPr lang="en-US" dirty="0"/>
              <a:t>KNOWLEDGE AND INSIGHTS</a:t>
            </a:r>
          </a:p>
          <a:p>
            <a:r>
              <a:rPr lang="en-US" sz="1200" dirty="0">
                <a:solidFill>
                  <a:schemeClr val="tx1"/>
                </a:solidFill>
              </a:rPr>
              <a:t>WHAT’S NEXT, NOW</a:t>
            </a:r>
          </a:p>
          <a:p>
            <a:endParaRPr lang="en-US" dirty="0"/>
          </a:p>
        </p:txBody>
      </p:sp>
      <p:sp>
        <p:nvSpPr>
          <p:cNvPr id="36" name="Right Triangle 35">
            <a:extLst>
              <a:ext uri="{FF2B5EF4-FFF2-40B4-BE49-F238E27FC236}">
                <a16:creationId xmlns:a16="http://schemas.microsoft.com/office/drawing/2014/main" id="{896D855C-F791-47E3-AA6F-2EB1643F96C9}"/>
              </a:ext>
            </a:extLst>
          </p:cNvPr>
          <p:cNvSpPr/>
          <p:nvPr/>
        </p:nvSpPr>
        <p:spPr>
          <a:xfrm>
            <a:off x="5720557" y="1054019"/>
            <a:ext cx="256826" cy="22262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a:extLst>
              <a:ext uri="{FF2B5EF4-FFF2-40B4-BE49-F238E27FC236}">
                <a16:creationId xmlns:a16="http://schemas.microsoft.com/office/drawing/2014/main" id="{20B6B400-A6BA-4A6B-BF21-74BFD56D9758}"/>
              </a:ext>
            </a:extLst>
          </p:cNvPr>
          <p:cNvSpPr/>
          <p:nvPr/>
        </p:nvSpPr>
        <p:spPr>
          <a:xfrm>
            <a:off x="441701" y="1009220"/>
            <a:ext cx="5276374" cy="379657"/>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0" tIns="45720" rIns="91440" bIns="45720" numCol="1" spcCol="0" rtlCol="0" fromWordArt="0" anchor="ctr" anchorCtr="0" forceAA="0" compatLnSpc="1">
            <a:prstTxWarp prst="textNoShape">
              <a:avLst/>
            </a:prstTxWarp>
            <a:noAutofit/>
          </a:bodyPr>
          <a:lstStyle/>
          <a:p>
            <a:pPr algn="ctr">
              <a:spcBef>
                <a:spcPts val="900"/>
              </a:spcBef>
            </a:pPr>
            <a:r>
              <a:rPr lang="en-US" sz="1000" b="1" spc="600" dirty="0"/>
              <a:t>TRENDS IN ISACA AUDIT PROGRAMS</a:t>
            </a:r>
            <a:endParaRPr lang="en-US" sz="1000" b="1" dirty="0"/>
          </a:p>
        </p:txBody>
      </p:sp>
      <p:graphicFrame>
        <p:nvGraphicFramePr>
          <p:cNvPr id="22" name="Table 21">
            <a:extLst>
              <a:ext uri="{FF2B5EF4-FFF2-40B4-BE49-F238E27FC236}">
                <a16:creationId xmlns:a16="http://schemas.microsoft.com/office/drawing/2014/main" id="{40F07B54-0EC4-4C9D-8613-32C2C93DF4FE}"/>
              </a:ext>
            </a:extLst>
          </p:cNvPr>
          <p:cNvGraphicFramePr>
            <a:graphicFrameLocks noGrp="1"/>
          </p:cNvGraphicFramePr>
          <p:nvPr>
            <p:extLst>
              <p:ext uri="{D42A27DB-BD31-4B8C-83A1-F6EECF244321}">
                <p14:modId xmlns:p14="http://schemas.microsoft.com/office/powerpoint/2010/main" val="2318603042"/>
              </p:ext>
            </p:extLst>
          </p:nvPr>
        </p:nvGraphicFramePr>
        <p:xfrm>
          <a:off x="461064" y="1553482"/>
          <a:ext cx="6764926" cy="2504946"/>
        </p:xfrm>
        <a:graphic>
          <a:graphicData uri="http://schemas.openxmlformats.org/drawingml/2006/table">
            <a:tbl>
              <a:tblPr firstRow="1" bandRow="1">
                <a:tableStyleId>{5C22544A-7EE6-4342-B048-85BDC9FD1C3A}</a:tableStyleId>
              </a:tblPr>
              <a:tblGrid>
                <a:gridCol w="6764926">
                  <a:extLst>
                    <a:ext uri="{9D8B030D-6E8A-4147-A177-3AD203B41FA5}">
                      <a16:colId xmlns:a16="http://schemas.microsoft.com/office/drawing/2014/main" val="2156065391"/>
                    </a:ext>
                  </a:extLst>
                </a:gridCol>
              </a:tblGrid>
              <a:tr h="0">
                <a:tc>
                  <a:txBody>
                    <a:bodyPr/>
                    <a:lstStyle/>
                    <a:p>
                      <a:pPr marL="285750" indent="-285750" algn="l">
                        <a:buFont typeface="Arial" panose="020B0604020202020204" pitchFamily="34" charset="0"/>
                        <a:buChar char="•"/>
                      </a:pPr>
                      <a:r>
                        <a:rPr lang="en-US" b="1" dirty="0">
                          <a:solidFill>
                            <a:schemeClr val="tx1"/>
                          </a:solidFill>
                        </a:rPr>
                        <a:t>Trend analysis</a:t>
                      </a:r>
                    </a:p>
                    <a:p>
                      <a:pPr marL="0" indent="0">
                        <a:buFont typeface="Arial" panose="020B0604020202020204" pitchFamily="34" charset="0"/>
                        <a:buNone/>
                      </a:pPr>
                      <a:endParaRPr lang="en-US" b="1" dirty="0">
                        <a:solidFill>
                          <a:schemeClr val="tx1"/>
                        </a:solidFill>
                      </a:endParaRPr>
                    </a:p>
                  </a:txBody>
                  <a:tcPr>
                    <a:solidFill>
                      <a:schemeClr val="bg2">
                        <a:lumMod val="90000"/>
                      </a:schemeClr>
                    </a:solidFill>
                  </a:tcPr>
                </a:tc>
                <a:extLst>
                  <a:ext uri="{0D108BD9-81ED-4DB2-BD59-A6C34878D82A}">
                    <a16:rowId xmlns:a16="http://schemas.microsoft.com/office/drawing/2014/main" val="3228435737"/>
                  </a:ext>
                </a:extLst>
              </a:tr>
              <a:tr h="656690">
                <a:tc>
                  <a:txBody>
                    <a:bodyPr/>
                    <a:lstStyle/>
                    <a:p>
                      <a:pPr marL="285750" indent="-285750">
                        <a:buFont typeface="Arial" panose="020B0604020202020204" pitchFamily="34" charset="0"/>
                        <a:buChar char="•"/>
                      </a:pPr>
                      <a:r>
                        <a:rPr lang="en-US" b="1" dirty="0"/>
                        <a:t>Process (driven by compliance requirements)</a:t>
                      </a:r>
                    </a:p>
                  </a:txBody>
                  <a:tcPr>
                    <a:solidFill>
                      <a:schemeClr val="bg2">
                        <a:lumMod val="90000"/>
                      </a:schemeClr>
                    </a:solidFill>
                  </a:tcPr>
                </a:tc>
                <a:extLst>
                  <a:ext uri="{0D108BD9-81ED-4DB2-BD59-A6C34878D82A}">
                    <a16:rowId xmlns:a16="http://schemas.microsoft.com/office/drawing/2014/main" val="3690595259"/>
                  </a:ext>
                </a:extLst>
              </a:tr>
              <a:tr h="604088">
                <a:tc>
                  <a:txBody>
                    <a:bodyPr/>
                    <a:lstStyle/>
                    <a:p>
                      <a:pPr marL="285750" indent="-285750">
                        <a:buFont typeface="Arial" panose="020B0604020202020204" pitchFamily="34" charset="0"/>
                        <a:buChar char="•"/>
                      </a:pPr>
                      <a:r>
                        <a:rPr lang="en-US" b="1" dirty="0"/>
                        <a:t>Scripting</a:t>
                      </a:r>
                    </a:p>
                  </a:txBody>
                  <a:tcPr>
                    <a:solidFill>
                      <a:schemeClr val="bg2">
                        <a:lumMod val="90000"/>
                      </a:schemeClr>
                    </a:solidFill>
                  </a:tcPr>
                </a:tc>
                <a:extLst>
                  <a:ext uri="{0D108BD9-81ED-4DB2-BD59-A6C34878D82A}">
                    <a16:rowId xmlns:a16="http://schemas.microsoft.com/office/drawing/2014/main" val="583962513"/>
                  </a:ext>
                </a:extLst>
              </a:tr>
              <a:tr h="604088">
                <a:tc>
                  <a:txBody>
                    <a:bodyPr/>
                    <a:lstStyle/>
                    <a:p>
                      <a:pPr marL="285750" indent="-285750">
                        <a:buFont typeface="Arial" panose="020B0604020202020204" pitchFamily="34" charset="0"/>
                        <a:buChar char="•"/>
                      </a:pPr>
                      <a:r>
                        <a:rPr lang="en-US" b="1" dirty="0"/>
                        <a:t>GDPR Audit Program Bundle</a:t>
                      </a:r>
                    </a:p>
                  </a:txBody>
                  <a:tcPr>
                    <a:solidFill>
                      <a:schemeClr val="bg2">
                        <a:lumMod val="90000"/>
                      </a:schemeClr>
                    </a:solidFill>
                  </a:tcPr>
                </a:tc>
                <a:extLst>
                  <a:ext uri="{0D108BD9-81ED-4DB2-BD59-A6C34878D82A}">
                    <a16:rowId xmlns:a16="http://schemas.microsoft.com/office/drawing/2014/main" val="3860332175"/>
                  </a:ext>
                </a:extLst>
              </a:tr>
            </a:tbl>
          </a:graphicData>
        </a:graphic>
      </p:graphicFrame>
      <p:sp>
        <p:nvSpPr>
          <p:cNvPr id="2" name="TextBox 1">
            <a:extLst>
              <a:ext uri="{FF2B5EF4-FFF2-40B4-BE49-F238E27FC236}">
                <a16:creationId xmlns:a16="http://schemas.microsoft.com/office/drawing/2014/main" id="{DF2D3DB3-5395-450F-9DA2-ABCE319A085F}"/>
              </a:ext>
            </a:extLst>
          </p:cNvPr>
          <p:cNvSpPr txBox="1"/>
          <p:nvPr/>
        </p:nvSpPr>
        <p:spPr>
          <a:xfrm>
            <a:off x="5648092" y="2938346"/>
            <a:ext cx="914400" cy="914400"/>
          </a:xfrm>
          <a:prstGeom prst="rect">
            <a:avLst/>
          </a:prstGeom>
          <a:noFill/>
        </p:spPr>
        <p:txBody>
          <a:bodyPr wrap="square" lIns="0" tIns="0" rIns="0" bIns="0" rtlCol="0">
            <a:noAutofit/>
          </a:bodyPr>
          <a:lstStyle/>
          <a:p>
            <a:pPr>
              <a:spcBef>
                <a:spcPts val="900"/>
              </a:spcBef>
            </a:pP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41849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2ABF15-2084-5C47-ADA2-446367DA44B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7" name="Rectangle 16">
            <a:extLst>
              <a:ext uri="{FF2B5EF4-FFF2-40B4-BE49-F238E27FC236}">
                <a16:creationId xmlns:a16="http://schemas.microsoft.com/office/drawing/2014/main" id="{F03C0C2F-68BE-4543-BD0D-B8175D843715}"/>
              </a:ext>
            </a:extLst>
          </p:cNvPr>
          <p:cNvSpPr/>
          <p:nvPr/>
        </p:nvSpPr>
        <p:spPr>
          <a:xfrm>
            <a:off x="0" y="4295553"/>
            <a:ext cx="12192000" cy="1339703"/>
          </a:xfrm>
          <a:prstGeom prst="rect">
            <a:avLst/>
          </a:prstGeom>
          <a:gradFill>
            <a:gsLst>
              <a:gs pos="99000">
                <a:schemeClr val="tx1">
                  <a:alpha val="49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8" name="Graphic 17">
            <a:extLst>
              <a:ext uri="{FF2B5EF4-FFF2-40B4-BE49-F238E27FC236}">
                <a16:creationId xmlns:a16="http://schemas.microsoft.com/office/drawing/2014/main" id="{26ED8848-84E8-B14F-B21E-5F637A463B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11000" y="6068754"/>
            <a:ext cx="1010809" cy="474876"/>
          </a:xfrm>
          <a:prstGeom prst="rect">
            <a:avLst/>
          </a:prstGeom>
        </p:spPr>
      </p:pic>
      <p:sp>
        <p:nvSpPr>
          <p:cNvPr id="5" name="Date Placeholder 4">
            <a:extLst>
              <a:ext uri="{FF2B5EF4-FFF2-40B4-BE49-F238E27FC236}">
                <a16:creationId xmlns:a16="http://schemas.microsoft.com/office/drawing/2014/main" id="{631B84CD-A2F5-2B46-9718-738258411422}"/>
              </a:ext>
            </a:extLst>
          </p:cNvPr>
          <p:cNvSpPr>
            <a:spLocks noGrp="1"/>
          </p:cNvSpPr>
          <p:nvPr>
            <p:ph type="dt" sz="half" idx="10"/>
          </p:nvPr>
        </p:nvSpPr>
        <p:spPr/>
        <p:txBody>
          <a:bodyPr/>
          <a:lstStyle/>
          <a:p>
            <a:fld id="{541A167B-B2ED-E041-86E3-40AB0F551D03}" type="datetime1">
              <a:rPr lang="en-US" smtClean="0"/>
              <a:t>3/25/2019</a:t>
            </a:fld>
            <a:endParaRPr lang="en-US" dirty="0"/>
          </a:p>
        </p:txBody>
      </p:sp>
      <p:sp>
        <p:nvSpPr>
          <p:cNvPr id="7" name="Slide Number Placeholder 6">
            <a:extLst>
              <a:ext uri="{FF2B5EF4-FFF2-40B4-BE49-F238E27FC236}">
                <a16:creationId xmlns:a16="http://schemas.microsoft.com/office/drawing/2014/main" id="{1D4424C1-6453-1B44-9C18-17E5629C423D}"/>
              </a:ext>
            </a:extLst>
          </p:cNvPr>
          <p:cNvSpPr>
            <a:spLocks noGrp="1"/>
          </p:cNvSpPr>
          <p:nvPr>
            <p:ph type="sldNum" sz="quarter" idx="12"/>
          </p:nvPr>
        </p:nvSpPr>
        <p:spPr/>
        <p:txBody>
          <a:bodyPr/>
          <a:lstStyle/>
          <a:p>
            <a:fld id="{A82C3BC0-3EBF-3C4C-A3D8-795624EBC6AA}" type="slidenum">
              <a:rPr lang="en-US" smtClean="0"/>
              <a:pPr/>
              <a:t>12</a:t>
            </a:fld>
            <a:endParaRPr lang="en-US" dirty="0"/>
          </a:p>
        </p:txBody>
      </p:sp>
      <p:sp>
        <p:nvSpPr>
          <p:cNvPr id="10" name="Title 9">
            <a:extLst>
              <a:ext uri="{FF2B5EF4-FFF2-40B4-BE49-F238E27FC236}">
                <a16:creationId xmlns:a16="http://schemas.microsoft.com/office/drawing/2014/main" id="{6234FD2D-CD5B-41A0-859E-2CD8565FAD17}"/>
              </a:ext>
            </a:extLst>
          </p:cNvPr>
          <p:cNvSpPr txBox="1">
            <a:spLocks noGrp="1"/>
          </p:cNvSpPr>
          <p:nvPr>
            <p:ph type="title"/>
          </p:nvPr>
        </p:nvSpPr>
        <p:spPr>
          <a:xfrm>
            <a:off x="496888" y="3054108"/>
            <a:ext cx="11224921" cy="849312"/>
          </a:xfrm>
          <a:prstGeom prst="rect">
            <a:avLst/>
          </a:prstGeom>
          <a:noFill/>
        </p:spPr>
        <p:txBody>
          <a:bodyPr wrap="square" lIns="0" tIns="0" rIns="0" bIns="0" rtlCol="0">
            <a:noAutofit/>
          </a:bodyPr>
          <a:lstStyle/>
          <a:p>
            <a:pPr algn="ctr">
              <a:lnSpc>
                <a:spcPct val="85000"/>
              </a:lnSpc>
              <a:spcBef>
                <a:spcPts val="900"/>
              </a:spcBef>
            </a:pPr>
            <a:r>
              <a:rPr lang="en-US" sz="2400" b="1" dirty="0">
                <a:solidFill>
                  <a:schemeClr val="bg1"/>
                </a:solidFill>
              </a:rPr>
              <a:t>Join the celebration by honoring our past, and innovating our future</a:t>
            </a:r>
          </a:p>
        </p:txBody>
      </p:sp>
      <p:sp>
        <p:nvSpPr>
          <p:cNvPr id="11" name="TextBox 10">
            <a:extLst>
              <a:ext uri="{FF2B5EF4-FFF2-40B4-BE49-F238E27FC236}">
                <a16:creationId xmlns:a16="http://schemas.microsoft.com/office/drawing/2014/main" id="{7569CBE6-0B13-4BC8-9BC6-9233EA173967}"/>
              </a:ext>
            </a:extLst>
          </p:cNvPr>
          <p:cNvSpPr txBox="1"/>
          <p:nvPr/>
        </p:nvSpPr>
        <p:spPr>
          <a:xfrm>
            <a:off x="1045029" y="2253621"/>
            <a:ext cx="9537979" cy="819188"/>
          </a:xfrm>
          <a:prstGeom prst="rect">
            <a:avLst/>
          </a:prstGeom>
          <a:noFill/>
        </p:spPr>
        <p:txBody>
          <a:bodyPr wrap="square" lIns="0" tIns="0" rIns="0" bIns="0" rtlCol="0">
            <a:noAutofit/>
          </a:bodyPr>
          <a:lstStyle/>
          <a:p>
            <a:pPr algn="ctr">
              <a:spcBef>
                <a:spcPts val="900"/>
              </a:spcBef>
            </a:pPr>
            <a:r>
              <a:rPr lang="en-US" sz="4400" spc="1200" dirty="0">
                <a:solidFill>
                  <a:schemeClr val="bg1"/>
                </a:solidFill>
                <a:latin typeface="Univers 47 Condensed Light" pitchFamily="2" charset="0"/>
              </a:rPr>
              <a:t>ISACA TURNS 50 IN </a:t>
            </a:r>
            <a:r>
              <a:rPr lang="en-US" sz="4400" spc="900" dirty="0">
                <a:solidFill>
                  <a:schemeClr val="bg1"/>
                </a:solidFill>
                <a:latin typeface="Univers 47 Condensed Light" pitchFamily="2" charset="0"/>
              </a:rPr>
              <a:t>2019</a:t>
            </a:r>
          </a:p>
        </p:txBody>
      </p:sp>
      <p:grpSp>
        <p:nvGrpSpPr>
          <p:cNvPr id="12" name="Group 11">
            <a:extLst>
              <a:ext uri="{FF2B5EF4-FFF2-40B4-BE49-F238E27FC236}">
                <a16:creationId xmlns:a16="http://schemas.microsoft.com/office/drawing/2014/main" id="{CD95EC71-8419-464E-B07B-1631D589D1DA}"/>
              </a:ext>
            </a:extLst>
          </p:cNvPr>
          <p:cNvGrpSpPr/>
          <p:nvPr/>
        </p:nvGrpSpPr>
        <p:grpSpPr>
          <a:xfrm>
            <a:off x="1022590" y="4670477"/>
            <a:ext cx="1894646" cy="1894646"/>
            <a:chOff x="1022590" y="4670477"/>
            <a:chExt cx="1894646" cy="1894646"/>
          </a:xfrm>
        </p:grpSpPr>
        <p:sp>
          <p:nvSpPr>
            <p:cNvPr id="13" name="Diamond 12">
              <a:extLst>
                <a:ext uri="{FF2B5EF4-FFF2-40B4-BE49-F238E27FC236}">
                  <a16:creationId xmlns:a16="http://schemas.microsoft.com/office/drawing/2014/main" id="{56D99D0F-2523-4A70-A042-9E664A081466}"/>
                </a:ext>
              </a:extLst>
            </p:cNvPr>
            <p:cNvSpPr/>
            <p:nvPr/>
          </p:nvSpPr>
          <p:spPr>
            <a:xfrm>
              <a:off x="1022590"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CONVERSE</a:t>
              </a:r>
            </a:p>
            <a:p>
              <a:pPr algn="ctr">
                <a:spcBef>
                  <a:spcPts val="600"/>
                </a:spcBef>
              </a:pPr>
              <a:endParaRPr lang="en-US" sz="1600" b="1" dirty="0">
                <a:solidFill>
                  <a:schemeClr val="accent4"/>
                </a:solidFill>
              </a:endParaRPr>
            </a:p>
          </p:txBody>
        </p:sp>
        <p:cxnSp>
          <p:nvCxnSpPr>
            <p:cNvPr id="14" name="Straight Connector 13">
              <a:extLst>
                <a:ext uri="{FF2B5EF4-FFF2-40B4-BE49-F238E27FC236}">
                  <a16:creationId xmlns:a16="http://schemas.microsoft.com/office/drawing/2014/main" id="{EDEAE3D3-91E1-410E-B7FC-54004A63C96F}"/>
                </a:ext>
              </a:extLst>
            </p:cNvPr>
            <p:cNvCxnSpPr>
              <a:cxnSpLocks/>
            </p:cNvCxnSpPr>
            <p:nvPr/>
          </p:nvCxnSpPr>
          <p:spPr>
            <a:xfrm>
              <a:off x="1239375" y="5641143"/>
              <a:ext cx="132236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C056012-4D7F-4BD0-9436-5144C26F398A}"/>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97835" y="5915247"/>
              <a:ext cx="269468" cy="202101"/>
            </a:xfrm>
            <a:prstGeom prst="rect">
              <a:avLst/>
            </a:prstGeom>
          </p:spPr>
        </p:pic>
        <p:pic>
          <p:nvPicPr>
            <p:cNvPr id="16" name="Picture 15">
              <a:extLst>
                <a:ext uri="{FF2B5EF4-FFF2-40B4-BE49-F238E27FC236}">
                  <a16:creationId xmlns:a16="http://schemas.microsoft.com/office/drawing/2014/main" id="{B83AC107-368A-444F-BE65-7B5330282EF9}"/>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869221" y="5920149"/>
              <a:ext cx="207350" cy="207350"/>
            </a:xfrm>
            <a:prstGeom prst="rect">
              <a:avLst/>
            </a:prstGeom>
          </p:spPr>
        </p:pic>
        <p:pic>
          <p:nvPicPr>
            <p:cNvPr id="19" name="Picture 18">
              <a:extLst>
                <a:ext uri="{FF2B5EF4-FFF2-40B4-BE49-F238E27FC236}">
                  <a16:creationId xmlns:a16="http://schemas.microsoft.com/office/drawing/2014/main" id="{D9CE4F7A-A2F2-46FE-9720-BEFD923155DD}"/>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2074862" y="5888105"/>
              <a:ext cx="284885" cy="284885"/>
            </a:xfrm>
            <a:prstGeom prst="rect">
              <a:avLst/>
            </a:prstGeom>
          </p:spPr>
        </p:pic>
        <p:sp>
          <p:nvSpPr>
            <p:cNvPr id="20" name="TextBox 19">
              <a:extLst>
                <a:ext uri="{FF2B5EF4-FFF2-40B4-BE49-F238E27FC236}">
                  <a16:creationId xmlns:a16="http://schemas.microsoft.com/office/drawing/2014/main" id="{8358D229-BB5D-4D0D-83A2-BF9E0B9A0D46}"/>
                </a:ext>
              </a:extLst>
            </p:cNvPr>
            <p:cNvSpPr txBox="1"/>
            <p:nvPr/>
          </p:nvSpPr>
          <p:spPr>
            <a:xfrm>
              <a:off x="1279479" y="5712095"/>
              <a:ext cx="1355462" cy="172866"/>
            </a:xfrm>
            <a:prstGeom prst="rect">
              <a:avLst/>
            </a:prstGeom>
            <a:noFill/>
          </p:spPr>
          <p:txBody>
            <a:bodyPr wrap="square" lIns="0" tIns="0" rIns="0" bIns="0" rtlCol="0">
              <a:noAutofit/>
            </a:bodyPr>
            <a:lstStyle/>
            <a:p>
              <a:pPr algn="ctr">
                <a:spcBef>
                  <a:spcPts val="900"/>
                </a:spcBef>
              </a:pPr>
              <a:r>
                <a:rPr lang="en-US" sz="1000" b="1" dirty="0">
                  <a:solidFill>
                    <a:schemeClr val="tx1">
                      <a:lumMod val="75000"/>
                      <a:lumOff val="25000"/>
                    </a:schemeClr>
                  </a:solidFill>
                </a:rPr>
                <a:t>#ISACA50</a:t>
              </a:r>
            </a:p>
          </p:txBody>
        </p:sp>
      </p:grpSp>
      <p:sp>
        <p:nvSpPr>
          <p:cNvPr id="22" name="Diamond 21">
            <a:extLst>
              <a:ext uri="{FF2B5EF4-FFF2-40B4-BE49-F238E27FC236}">
                <a16:creationId xmlns:a16="http://schemas.microsoft.com/office/drawing/2014/main" id="{65364322-F138-4B73-A90A-F326C5B3192F}"/>
              </a:ext>
            </a:extLst>
          </p:cNvPr>
          <p:cNvSpPr/>
          <p:nvPr/>
        </p:nvSpPr>
        <p:spPr>
          <a:xfrm>
            <a:off x="2674336"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JOIN</a:t>
            </a:r>
          </a:p>
          <a:p>
            <a:pPr algn="ctr">
              <a:spcBef>
                <a:spcPts val="600"/>
              </a:spcBef>
            </a:pPr>
            <a:r>
              <a:rPr lang="en-US" sz="1000" b="1" dirty="0">
                <a:solidFill>
                  <a:schemeClr val="tx1">
                    <a:lumMod val="75000"/>
                    <a:lumOff val="25000"/>
                  </a:schemeClr>
                </a:solidFill>
              </a:rPr>
              <a:t>isaca.org/join</a:t>
            </a:r>
            <a:endParaRPr lang="en-US" sz="900" b="1" dirty="0">
              <a:solidFill>
                <a:schemeClr val="tx1">
                  <a:lumMod val="75000"/>
                  <a:lumOff val="25000"/>
                </a:schemeClr>
              </a:solidFill>
            </a:endParaRPr>
          </a:p>
        </p:txBody>
      </p:sp>
      <p:grpSp>
        <p:nvGrpSpPr>
          <p:cNvPr id="23" name="Group 22">
            <a:extLst>
              <a:ext uri="{FF2B5EF4-FFF2-40B4-BE49-F238E27FC236}">
                <a16:creationId xmlns:a16="http://schemas.microsoft.com/office/drawing/2014/main" id="{3ED160DA-DAD3-408D-A667-D804DA1CC110}"/>
              </a:ext>
            </a:extLst>
          </p:cNvPr>
          <p:cNvGrpSpPr/>
          <p:nvPr/>
        </p:nvGrpSpPr>
        <p:grpSpPr>
          <a:xfrm>
            <a:off x="4326082" y="4670477"/>
            <a:ext cx="1894646" cy="1894646"/>
            <a:chOff x="4326082" y="4670477"/>
            <a:chExt cx="1894646" cy="1894646"/>
          </a:xfrm>
        </p:grpSpPr>
        <p:sp>
          <p:nvSpPr>
            <p:cNvPr id="24" name="Diamond 23">
              <a:extLst>
                <a:ext uri="{FF2B5EF4-FFF2-40B4-BE49-F238E27FC236}">
                  <a16:creationId xmlns:a16="http://schemas.microsoft.com/office/drawing/2014/main" id="{4F24FA1B-05D6-4F3A-B99A-E9B466A13588}"/>
                </a:ext>
              </a:extLst>
            </p:cNvPr>
            <p:cNvSpPr/>
            <p:nvPr/>
          </p:nvSpPr>
          <p:spPr>
            <a:xfrm>
              <a:off x="4326082"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VOLUNTEER</a:t>
              </a:r>
            </a:p>
            <a:p>
              <a:pPr algn="ctr">
                <a:spcBef>
                  <a:spcPts val="600"/>
                </a:spcBef>
              </a:pPr>
              <a:r>
                <a:rPr lang="en-US" sz="1000" b="1" dirty="0">
                  <a:solidFill>
                    <a:schemeClr val="tx1">
                      <a:lumMod val="75000"/>
                      <a:lumOff val="25000"/>
                    </a:schemeClr>
                  </a:solidFill>
                </a:rPr>
                <a:t>isaca.org/volunteer</a:t>
              </a:r>
              <a:endParaRPr lang="en-US" sz="900" b="1" dirty="0">
                <a:solidFill>
                  <a:schemeClr val="tx1">
                    <a:lumMod val="75000"/>
                    <a:lumOff val="25000"/>
                  </a:schemeClr>
                </a:solidFill>
              </a:endParaRPr>
            </a:p>
          </p:txBody>
        </p:sp>
        <p:cxnSp>
          <p:nvCxnSpPr>
            <p:cNvPr id="25" name="Straight Connector 24">
              <a:extLst>
                <a:ext uri="{FF2B5EF4-FFF2-40B4-BE49-F238E27FC236}">
                  <a16:creationId xmlns:a16="http://schemas.microsoft.com/office/drawing/2014/main" id="{85FEBD0D-F432-44EE-BA5A-B50B4FAD0B01}"/>
                </a:ext>
              </a:extLst>
            </p:cNvPr>
            <p:cNvCxnSpPr>
              <a:cxnSpLocks/>
            </p:cNvCxnSpPr>
            <p:nvPr/>
          </p:nvCxnSpPr>
          <p:spPr>
            <a:xfrm>
              <a:off x="4614203" y="5641146"/>
              <a:ext cx="132236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6" name="Diamond 25">
            <a:extLst>
              <a:ext uri="{FF2B5EF4-FFF2-40B4-BE49-F238E27FC236}">
                <a16:creationId xmlns:a16="http://schemas.microsoft.com/office/drawing/2014/main" id="{A6754A5F-7680-4337-9A36-85C9D5F83475}"/>
              </a:ext>
            </a:extLst>
          </p:cNvPr>
          <p:cNvSpPr/>
          <p:nvPr/>
        </p:nvSpPr>
        <p:spPr>
          <a:xfrm>
            <a:off x="5977829"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ENGAGE</a:t>
            </a:r>
          </a:p>
          <a:p>
            <a:pPr algn="ctr">
              <a:spcBef>
                <a:spcPts val="600"/>
              </a:spcBef>
            </a:pPr>
            <a:r>
              <a:rPr lang="en-US" sz="1000" b="1" dirty="0">
                <a:solidFill>
                  <a:schemeClr val="tx1">
                    <a:lumMod val="75000"/>
                    <a:lumOff val="25000"/>
                  </a:schemeClr>
                </a:solidFill>
              </a:rPr>
              <a:t>engage.isaca.org</a:t>
            </a:r>
            <a:endParaRPr lang="en-US" sz="900" b="1" dirty="0">
              <a:solidFill>
                <a:schemeClr val="tx1">
                  <a:lumMod val="75000"/>
                  <a:lumOff val="25000"/>
                </a:schemeClr>
              </a:solidFill>
            </a:endParaRPr>
          </a:p>
        </p:txBody>
      </p:sp>
      <p:sp>
        <p:nvSpPr>
          <p:cNvPr id="27" name="Diamond 26">
            <a:extLst>
              <a:ext uri="{FF2B5EF4-FFF2-40B4-BE49-F238E27FC236}">
                <a16:creationId xmlns:a16="http://schemas.microsoft.com/office/drawing/2014/main" id="{D2C0A386-27AE-4C7B-B656-4AAAE820B587}"/>
              </a:ext>
            </a:extLst>
          </p:cNvPr>
          <p:cNvSpPr/>
          <p:nvPr/>
        </p:nvSpPr>
        <p:spPr>
          <a:xfrm>
            <a:off x="7629575"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CELEBRATE</a:t>
            </a:r>
          </a:p>
          <a:p>
            <a:pPr algn="ctr">
              <a:spcBef>
                <a:spcPts val="600"/>
              </a:spcBef>
            </a:pPr>
            <a:r>
              <a:rPr lang="en-US" sz="1000" b="1" dirty="0">
                <a:solidFill>
                  <a:schemeClr val="tx1">
                    <a:lumMod val="75000"/>
                    <a:lumOff val="25000"/>
                  </a:schemeClr>
                </a:solidFill>
              </a:rPr>
              <a:t>isaca50.org</a:t>
            </a:r>
            <a:endParaRPr lang="en-US" sz="900" b="1" dirty="0">
              <a:solidFill>
                <a:schemeClr val="tx1">
                  <a:lumMod val="75000"/>
                  <a:lumOff val="25000"/>
                </a:schemeClr>
              </a:solidFill>
            </a:endParaRPr>
          </a:p>
        </p:txBody>
      </p:sp>
      <p:grpSp>
        <p:nvGrpSpPr>
          <p:cNvPr id="28" name="Group 27">
            <a:extLst>
              <a:ext uri="{FF2B5EF4-FFF2-40B4-BE49-F238E27FC236}">
                <a16:creationId xmlns:a16="http://schemas.microsoft.com/office/drawing/2014/main" id="{7D29A17E-ACC8-445A-8253-7ADB149A91EE}"/>
              </a:ext>
            </a:extLst>
          </p:cNvPr>
          <p:cNvGrpSpPr/>
          <p:nvPr/>
        </p:nvGrpSpPr>
        <p:grpSpPr>
          <a:xfrm>
            <a:off x="9281322" y="4670477"/>
            <a:ext cx="1894646" cy="1894646"/>
            <a:chOff x="9281322" y="4670477"/>
            <a:chExt cx="1894646" cy="1894646"/>
          </a:xfrm>
        </p:grpSpPr>
        <p:sp>
          <p:nvSpPr>
            <p:cNvPr id="29" name="Diamond 28">
              <a:extLst>
                <a:ext uri="{FF2B5EF4-FFF2-40B4-BE49-F238E27FC236}">
                  <a16:creationId xmlns:a16="http://schemas.microsoft.com/office/drawing/2014/main" id="{01D9C5D0-633C-485B-A96B-21BAB15A728A}"/>
                </a:ext>
              </a:extLst>
            </p:cNvPr>
            <p:cNvSpPr/>
            <p:nvPr/>
          </p:nvSpPr>
          <p:spPr>
            <a:xfrm>
              <a:off x="9281322" y="4670477"/>
              <a:ext cx="1894646" cy="1894646"/>
            </a:xfrm>
            <a:prstGeom prst="diamon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r>
                <a:rPr lang="en-US" sz="1600" b="1" dirty="0">
                  <a:solidFill>
                    <a:schemeClr val="accent4"/>
                  </a:solidFill>
                </a:rPr>
                <a:t>VISIT</a:t>
              </a:r>
            </a:p>
            <a:p>
              <a:pPr algn="ctr">
                <a:spcBef>
                  <a:spcPts val="600"/>
                </a:spcBef>
              </a:pPr>
              <a:r>
                <a:rPr lang="en-US" sz="1000" b="1" dirty="0">
                  <a:solidFill>
                    <a:schemeClr val="tx1">
                      <a:lumMod val="75000"/>
                      <a:lumOff val="25000"/>
                    </a:schemeClr>
                  </a:solidFill>
                </a:rPr>
                <a:t>isaca.org</a:t>
              </a:r>
              <a:endParaRPr lang="en-US" sz="900" b="1" dirty="0">
                <a:solidFill>
                  <a:schemeClr val="tx1">
                    <a:lumMod val="75000"/>
                    <a:lumOff val="25000"/>
                  </a:schemeClr>
                </a:solidFill>
              </a:endParaRPr>
            </a:p>
          </p:txBody>
        </p:sp>
        <p:cxnSp>
          <p:nvCxnSpPr>
            <p:cNvPr id="30" name="Straight Connector 29">
              <a:extLst>
                <a:ext uri="{FF2B5EF4-FFF2-40B4-BE49-F238E27FC236}">
                  <a16:creationId xmlns:a16="http://schemas.microsoft.com/office/drawing/2014/main" id="{765DC77D-578D-45F7-9CD4-C555A438BD1B}"/>
                </a:ext>
              </a:extLst>
            </p:cNvPr>
            <p:cNvCxnSpPr>
              <a:cxnSpLocks/>
            </p:cNvCxnSpPr>
            <p:nvPr/>
          </p:nvCxnSpPr>
          <p:spPr>
            <a:xfrm>
              <a:off x="9570763" y="5641145"/>
              <a:ext cx="132236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31" name="Graphic 30">
            <a:extLst>
              <a:ext uri="{FF2B5EF4-FFF2-40B4-BE49-F238E27FC236}">
                <a16:creationId xmlns:a16="http://schemas.microsoft.com/office/drawing/2014/main" id="{6EC66492-4E55-4261-AD57-264F4136B66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7648" y="251317"/>
            <a:ext cx="2019656" cy="948831"/>
          </a:xfrm>
          <a:prstGeom prst="rect">
            <a:avLst/>
          </a:prstGeom>
        </p:spPr>
      </p:pic>
    </p:spTree>
    <p:extLst>
      <p:ext uri="{BB962C8B-B14F-4D97-AF65-F5344CB8AC3E}">
        <p14:creationId xmlns:p14="http://schemas.microsoft.com/office/powerpoint/2010/main" val="60576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4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42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4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Subtitle 5"/>
          <p:cNvSpPr>
            <a:spLocks noGrp="1"/>
          </p:cNvSpPr>
          <p:nvPr>
            <p:ph type="subTitle" idx="1"/>
          </p:nvPr>
        </p:nvSpPr>
        <p:spPr/>
        <p:txBody>
          <a:bodyPr/>
          <a:lstStyle/>
          <a:p>
            <a:r>
              <a:rPr lang="en-US" dirty="0"/>
              <a:t>QUESTIONS?</a:t>
            </a:r>
          </a:p>
        </p:txBody>
      </p:sp>
      <p:sp>
        <p:nvSpPr>
          <p:cNvPr id="7" name="Date Placeholder 6"/>
          <p:cNvSpPr>
            <a:spLocks noGrp="1"/>
          </p:cNvSpPr>
          <p:nvPr>
            <p:ph type="dt" sz="half" idx="10"/>
          </p:nvPr>
        </p:nvSpPr>
        <p:spPr/>
        <p:txBody>
          <a:bodyPr/>
          <a:lstStyle/>
          <a:p>
            <a:fld id="{018424D0-C9A5-E146-9028-64AF1A856BBA}" type="datetime1">
              <a:rPr lang="en-US"/>
              <a:pPr/>
              <a:t>3/25/2019</a:t>
            </a:fld>
            <a:endParaRPr lang="en-US" dirty="0"/>
          </a:p>
        </p:txBody>
      </p:sp>
      <p:sp>
        <p:nvSpPr>
          <p:cNvPr id="8" name="Slide Number Placeholder 7"/>
          <p:cNvSpPr>
            <a:spLocks noGrp="1"/>
          </p:cNvSpPr>
          <p:nvPr>
            <p:ph type="sldNum" sz="quarter" idx="12"/>
          </p:nvPr>
        </p:nvSpPr>
        <p:spPr/>
        <p:txBody>
          <a:bodyPr/>
          <a:lstStyle/>
          <a:p>
            <a:fld id="{A82C3BC0-3EBF-3C4C-A3D8-795624EBC6AA}" type="slidenum">
              <a:rPr lang="en-US"/>
              <a:pPr/>
              <a:t>13</a:t>
            </a:fld>
            <a:endParaRPr lang="en-US" dirty="0"/>
          </a:p>
        </p:txBody>
      </p:sp>
    </p:spTree>
    <p:extLst>
      <p:ext uri="{BB962C8B-B14F-4D97-AF65-F5344CB8AC3E}">
        <p14:creationId xmlns:p14="http://schemas.microsoft.com/office/powerpoint/2010/main" val="1128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86B64B-C8CA-F446-8345-74AC08F1F23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7" name="Rectangle 16">
            <a:extLst>
              <a:ext uri="{FF2B5EF4-FFF2-40B4-BE49-F238E27FC236}">
                <a16:creationId xmlns:a16="http://schemas.microsoft.com/office/drawing/2014/main" id="{F03C0C2F-68BE-4543-BD0D-B8175D843715}"/>
              </a:ext>
            </a:extLst>
          </p:cNvPr>
          <p:cNvSpPr/>
          <p:nvPr/>
        </p:nvSpPr>
        <p:spPr>
          <a:xfrm>
            <a:off x="0" y="2458387"/>
            <a:ext cx="12192000" cy="4399613"/>
          </a:xfrm>
          <a:prstGeom prst="rect">
            <a:avLst/>
          </a:prstGeom>
          <a:gradFill>
            <a:gsLst>
              <a:gs pos="99000">
                <a:schemeClr val="tx1">
                  <a:alpha val="49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8" name="Graphic 17">
            <a:extLst>
              <a:ext uri="{FF2B5EF4-FFF2-40B4-BE49-F238E27FC236}">
                <a16:creationId xmlns:a16="http://schemas.microsoft.com/office/drawing/2014/main" id="{26ED8848-84E8-B14F-B21E-5F637A463B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11000" y="6068754"/>
            <a:ext cx="1010809" cy="474876"/>
          </a:xfrm>
          <a:prstGeom prst="rect">
            <a:avLst/>
          </a:prstGeom>
        </p:spPr>
      </p:pic>
      <p:sp>
        <p:nvSpPr>
          <p:cNvPr id="8" name="Title 7">
            <a:extLst>
              <a:ext uri="{FF2B5EF4-FFF2-40B4-BE49-F238E27FC236}">
                <a16:creationId xmlns:a16="http://schemas.microsoft.com/office/drawing/2014/main" id="{1C1E9A34-0C2E-F546-ACF3-8B728B004456}"/>
              </a:ext>
            </a:extLst>
          </p:cNvPr>
          <p:cNvSpPr>
            <a:spLocks noGrp="1"/>
          </p:cNvSpPr>
          <p:nvPr>
            <p:ph type="title"/>
          </p:nvPr>
        </p:nvSpPr>
        <p:spPr>
          <a:xfrm>
            <a:off x="496887" y="4598537"/>
            <a:ext cx="6361113" cy="850446"/>
          </a:xfrm>
        </p:spPr>
        <p:txBody>
          <a:bodyPr/>
          <a:lstStyle/>
          <a:p>
            <a:r>
              <a:rPr lang="en-US" dirty="0"/>
              <a:t>WHERE WE HAVE BEEN</a:t>
            </a:r>
          </a:p>
        </p:txBody>
      </p:sp>
      <p:sp>
        <p:nvSpPr>
          <p:cNvPr id="7" name="Slide Number Placeholder 6">
            <a:extLst>
              <a:ext uri="{FF2B5EF4-FFF2-40B4-BE49-F238E27FC236}">
                <a16:creationId xmlns:a16="http://schemas.microsoft.com/office/drawing/2014/main" id="{1D4424C1-6453-1B44-9C18-17E5629C423D}"/>
              </a:ext>
            </a:extLst>
          </p:cNvPr>
          <p:cNvSpPr>
            <a:spLocks noGrp="1"/>
          </p:cNvSpPr>
          <p:nvPr>
            <p:ph type="sldNum" sz="quarter" idx="12"/>
          </p:nvPr>
        </p:nvSpPr>
        <p:spPr/>
        <p:txBody>
          <a:bodyPr/>
          <a:lstStyle/>
          <a:p>
            <a:fld id="{A82C3BC0-3EBF-3C4C-A3D8-795624EBC6AA}" type="slidenum">
              <a:rPr lang="en-US" smtClean="0"/>
              <a:pPr/>
              <a:t>2</a:t>
            </a:fld>
            <a:endParaRPr lang="en-US" dirty="0"/>
          </a:p>
        </p:txBody>
      </p:sp>
    </p:spTree>
    <p:extLst>
      <p:ext uri="{BB962C8B-B14F-4D97-AF65-F5344CB8AC3E}">
        <p14:creationId xmlns:p14="http://schemas.microsoft.com/office/powerpoint/2010/main" val="389630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106F71C-55A6-7F46-9EFC-DEE5FFF7EDA7}"/>
              </a:ext>
            </a:extLst>
          </p:cNvPr>
          <p:cNvSpPr/>
          <p:nvPr/>
        </p:nvSpPr>
        <p:spPr>
          <a:xfrm>
            <a:off x="10532853" y="5898031"/>
            <a:ext cx="1431985" cy="788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5" name="Pentagon 4">
            <a:extLst>
              <a:ext uri="{FF2B5EF4-FFF2-40B4-BE49-F238E27FC236}">
                <a16:creationId xmlns:a16="http://schemas.microsoft.com/office/drawing/2014/main" id="{268F5A33-BB23-114C-A5CB-E3538209772D}"/>
              </a:ext>
            </a:extLst>
          </p:cNvPr>
          <p:cNvSpPr/>
          <p:nvPr/>
        </p:nvSpPr>
        <p:spPr>
          <a:xfrm>
            <a:off x="0" y="3151631"/>
            <a:ext cx="11612880" cy="818804"/>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42" name="Content Placeholder 18">
            <a:extLst>
              <a:ext uri="{FF2B5EF4-FFF2-40B4-BE49-F238E27FC236}">
                <a16:creationId xmlns:a16="http://schemas.microsoft.com/office/drawing/2014/main" id="{E3164A1A-E344-CC49-A5D5-A469B2FB23E3}"/>
              </a:ext>
            </a:extLst>
          </p:cNvPr>
          <p:cNvPicPr>
            <a:picLocks noChangeAspect="1"/>
          </p:cNvPicPr>
          <p:nvPr/>
        </p:nvPicPr>
        <p:blipFill>
          <a:blip r:embed="rId3"/>
          <a:stretch>
            <a:fillRect/>
          </a:stretch>
        </p:blipFill>
        <p:spPr>
          <a:xfrm>
            <a:off x="10518619" y="5444211"/>
            <a:ext cx="1256751" cy="977556"/>
          </a:xfrm>
          <a:prstGeom prst="rect">
            <a:avLst/>
          </a:prstGeom>
          <a:noFill/>
          <a:effectLst/>
        </p:spPr>
      </p:pic>
      <p:sp>
        <p:nvSpPr>
          <p:cNvPr id="61" name="Title 60">
            <a:extLst>
              <a:ext uri="{FF2B5EF4-FFF2-40B4-BE49-F238E27FC236}">
                <a16:creationId xmlns:a16="http://schemas.microsoft.com/office/drawing/2014/main" id="{81197D50-E445-FE42-9355-D3191B55732C}"/>
              </a:ext>
            </a:extLst>
          </p:cNvPr>
          <p:cNvSpPr>
            <a:spLocks noGrp="1"/>
          </p:cNvSpPr>
          <p:nvPr>
            <p:ph type="title"/>
          </p:nvPr>
        </p:nvSpPr>
        <p:spPr/>
        <p:txBody>
          <a:bodyPr/>
          <a:lstStyle/>
          <a:p>
            <a:r>
              <a:rPr lang="en-US" dirty="0"/>
              <a:t>isaca timeline</a:t>
            </a:r>
          </a:p>
        </p:txBody>
      </p:sp>
      <p:grpSp>
        <p:nvGrpSpPr>
          <p:cNvPr id="123" name="Group 122">
            <a:extLst>
              <a:ext uri="{FF2B5EF4-FFF2-40B4-BE49-F238E27FC236}">
                <a16:creationId xmlns:a16="http://schemas.microsoft.com/office/drawing/2014/main" id="{7133CEB5-491D-8B45-A7BB-C34A0B90688D}"/>
              </a:ext>
            </a:extLst>
          </p:cNvPr>
          <p:cNvGrpSpPr/>
          <p:nvPr/>
        </p:nvGrpSpPr>
        <p:grpSpPr>
          <a:xfrm>
            <a:off x="499925" y="923542"/>
            <a:ext cx="2512782" cy="2859124"/>
            <a:chOff x="499925" y="923542"/>
            <a:chExt cx="2512782" cy="2859124"/>
          </a:xfrm>
        </p:grpSpPr>
        <p:pic>
          <p:nvPicPr>
            <p:cNvPr id="34" name="Picture 33">
              <a:extLst>
                <a:ext uri="{FF2B5EF4-FFF2-40B4-BE49-F238E27FC236}">
                  <a16:creationId xmlns:a16="http://schemas.microsoft.com/office/drawing/2014/main" id="{7097FE05-4D58-E14A-9CF0-8FA991D17F37}"/>
                </a:ext>
              </a:extLst>
            </p:cNvPr>
            <p:cNvPicPr>
              <a:picLocks noChangeAspect="1"/>
            </p:cNvPicPr>
            <p:nvPr/>
          </p:nvPicPr>
          <p:blipFill rotWithShape="1">
            <a:blip r:embed="rId4"/>
            <a:srcRect t="2338" b="2338"/>
            <a:stretch/>
          </p:blipFill>
          <p:spPr>
            <a:xfrm rot="2630148">
              <a:off x="2015028" y="923542"/>
              <a:ext cx="997679" cy="997679"/>
            </a:xfrm>
            <a:prstGeom prst="ellipse">
              <a:avLst/>
            </a:prstGeom>
            <a:ln>
              <a:noFill/>
            </a:ln>
            <a:effectLst/>
          </p:spPr>
        </p:pic>
        <p:sp>
          <p:nvSpPr>
            <p:cNvPr id="86" name="Oval 85">
              <a:extLst>
                <a:ext uri="{FF2B5EF4-FFF2-40B4-BE49-F238E27FC236}">
                  <a16:creationId xmlns:a16="http://schemas.microsoft.com/office/drawing/2014/main" id="{95548247-F840-BC48-9ADC-1EBE7B9872E9}"/>
                </a:ext>
              </a:extLst>
            </p:cNvPr>
            <p:cNvSpPr/>
            <p:nvPr/>
          </p:nvSpPr>
          <p:spPr>
            <a:xfrm>
              <a:off x="1505557"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87" name="Diamond 86">
              <a:extLst>
                <a:ext uri="{FF2B5EF4-FFF2-40B4-BE49-F238E27FC236}">
                  <a16:creationId xmlns:a16="http://schemas.microsoft.com/office/drawing/2014/main" id="{89CCD5A1-7082-7144-909F-EDD51A8555F6}"/>
                </a:ext>
              </a:extLst>
            </p:cNvPr>
            <p:cNvSpPr/>
            <p:nvPr/>
          </p:nvSpPr>
          <p:spPr>
            <a:xfrm>
              <a:off x="499925" y="959966"/>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88" name="TextBox 87">
              <a:extLst>
                <a:ext uri="{FF2B5EF4-FFF2-40B4-BE49-F238E27FC236}">
                  <a16:creationId xmlns:a16="http://schemas.microsoft.com/office/drawing/2014/main" id="{932F2B00-95BE-1B49-ADC0-7A25DC44CFB9}"/>
                </a:ext>
              </a:extLst>
            </p:cNvPr>
            <p:cNvSpPr txBox="1"/>
            <p:nvPr/>
          </p:nvSpPr>
          <p:spPr>
            <a:xfrm>
              <a:off x="955021" y="1807352"/>
              <a:ext cx="1638066" cy="866430"/>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Electronic Data Process Auditing Association (EDPAA) forms in Los Angeles, CA, USA</a:t>
              </a:r>
              <a:endParaRPr lang="en-US" dirty="0">
                <a:solidFill>
                  <a:schemeClr val="tx1">
                    <a:lumMod val="75000"/>
                    <a:lumOff val="25000"/>
                  </a:schemeClr>
                </a:solidFill>
              </a:endParaRPr>
            </a:p>
          </p:txBody>
        </p:sp>
        <p:sp>
          <p:nvSpPr>
            <p:cNvPr id="89" name="Rectangle 88">
              <a:extLst>
                <a:ext uri="{FF2B5EF4-FFF2-40B4-BE49-F238E27FC236}">
                  <a16:creationId xmlns:a16="http://schemas.microsoft.com/office/drawing/2014/main" id="{77A346B8-E7B2-874A-91D9-FF41CB933D8A}"/>
                </a:ext>
              </a:extLst>
            </p:cNvPr>
            <p:cNvSpPr/>
            <p:nvPr/>
          </p:nvSpPr>
          <p:spPr>
            <a:xfrm>
              <a:off x="1367540" y="1313793"/>
              <a:ext cx="755336" cy="400110"/>
            </a:xfrm>
            <a:prstGeom prst="rect">
              <a:avLst/>
            </a:prstGeom>
          </p:spPr>
          <p:txBody>
            <a:bodyPr wrap="none">
              <a:spAutoFit/>
            </a:bodyPr>
            <a:lstStyle/>
            <a:p>
              <a:pPr lvl="0" algn="ctr">
                <a:spcBef>
                  <a:spcPts val="900"/>
                </a:spcBef>
              </a:pPr>
              <a:r>
                <a:rPr lang="en-US" sz="2000" b="1" dirty="0">
                  <a:solidFill>
                    <a:srgbClr val="B1103A"/>
                  </a:solidFill>
                </a:rPr>
                <a:t>1969</a:t>
              </a:r>
              <a:endParaRPr lang="en-US" sz="2000" b="1" dirty="0">
                <a:solidFill>
                  <a:srgbClr val="000000">
                    <a:lumMod val="75000"/>
                    <a:lumOff val="25000"/>
                  </a:srgbClr>
                </a:solidFill>
              </a:endParaRPr>
            </a:p>
          </p:txBody>
        </p:sp>
      </p:grpSp>
      <p:grpSp>
        <p:nvGrpSpPr>
          <p:cNvPr id="21" name="Group 20">
            <a:extLst>
              <a:ext uri="{FF2B5EF4-FFF2-40B4-BE49-F238E27FC236}">
                <a16:creationId xmlns:a16="http://schemas.microsoft.com/office/drawing/2014/main" id="{8A799515-7AC0-6C4F-8CF5-EC91F0C1E234}"/>
              </a:ext>
            </a:extLst>
          </p:cNvPr>
          <p:cNvGrpSpPr/>
          <p:nvPr/>
        </p:nvGrpSpPr>
        <p:grpSpPr>
          <a:xfrm>
            <a:off x="3276160" y="811895"/>
            <a:ext cx="2892348" cy="2970771"/>
            <a:chOff x="3276160" y="811895"/>
            <a:chExt cx="2892348" cy="2970771"/>
          </a:xfrm>
        </p:grpSpPr>
        <p:pic>
          <p:nvPicPr>
            <p:cNvPr id="41" name="Picture 40">
              <a:extLst>
                <a:ext uri="{FF2B5EF4-FFF2-40B4-BE49-F238E27FC236}">
                  <a16:creationId xmlns:a16="http://schemas.microsoft.com/office/drawing/2014/main" id="{D4842511-CE44-3942-B39A-F0FCDCC0B94D}"/>
                </a:ext>
              </a:extLst>
            </p:cNvPr>
            <p:cNvPicPr>
              <a:picLocks noChangeAspect="1"/>
            </p:cNvPicPr>
            <p:nvPr/>
          </p:nvPicPr>
          <p:blipFill>
            <a:blip r:embed="rId5"/>
            <a:stretch>
              <a:fillRect/>
            </a:stretch>
          </p:blipFill>
          <p:spPr>
            <a:xfrm>
              <a:off x="4740848" y="811895"/>
              <a:ext cx="1427660" cy="955343"/>
            </a:xfrm>
            <a:prstGeom prst="rect">
              <a:avLst/>
            </a:prstGeom>
            <a:ln>
              <a:noFill/>
            </a:ln>
            <a:effectLst/>
          </p:spPr>
        </p:pic>
        <p:sp>
          <p:nvSpPr>
            <p:cNvPr id="96" name="Oval 95">
              <a:extLst>
                <a:ext uri="{FF2B5EF4-FFF2-40B4-BE49-F238E27FC236}">
                  <a16:creationId xmlns:a16="http://schemas.microsoft.com/office/drawing/2014/main" id="{5BCCBC2D-FDA4-8845-8FD5-350CCBEFF392}"/>
                </a:ext>
              </a:extLst>
            </p:cNvPr>
            <p:cNvSpPr/>
            <p:nvPr/>
          </p:nvSpPr>
          <p:spPr>
            <a:xfrm>
              <a:off x="4291967"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97" name="Diamond 96">
              <a:extLst>
                <a:ext uri="{FF2B5EF4-FFF2-40B4-BE49-F238E27FC236}">
                  <a16:creationId xmlns:a16="http://schemas.microsoft.com/office/drawing/2014/main" id="{D4A805BC-C360-DE48-976B-2F9EA77547AC}"/>
                </a:ext>
              </a:extLst>
            </p:cNvPr>
            <p:cNvSpPr/>
            <p:nvPr/>
          </p:nvSpPr>
          <p:spPr>
            <a:xfrm>
              <a:off x="3276160" y="959969"/>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98" name="TextBox 97">
              <a:extLst>
                <a:ext uri="{FF2B5EF4-FFF2-40B4-BE49-F238E27FC236}">
                  <a16:creationId xmlns:a16="http://schemas.microsoft.com/office/drawing/2014/main" id="{E41022A2-7426-8A46-BDDF-31BD4BC955D0}"/>
                </a:ext>
              </a:extLst>
            </p:cNvPr>
            <p:cNvSpPr txBox="1"/>
            <p:nvPr/>
          </p:nvSpPr>
          <p:spPr>
            <a:xfrm>
              <a:off x="3869842" y="1807355"/>
              <a:ext cx="1298255" cy="1255222"/>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Victoria, BC, Canada chapter is 100th</a:t>
              </a:r>
              <a:endParaRPr lang="en-US" dirty="0">
                <a:solidFill>
                  <a:schemeClr val="tx1">
                    <a:lumMod val="75000"/>
                    <a:lumOff val="25000"/>
                  </a:schemeClr>
                </a:solidFill>
              </a:endParaRPr>
            </a:p>
          </p:txBody>
        </p:sp>
        <p:sp>
          <p:nvSpPr>
            <p:cNvPr id="99" name="Rectangle 98">
              <a:extLst>
                <a:ext uri="{FF2B5EF4-FFF2-40B4-BE49-F238E27FC236}">
                  <a16:creationId xmlns:a16="http://schemas.microsoft.com/office/drawing/2014/main" id="{532F8FD7-AF7E-9141-B84E-5DE09BB635B0}"/>
                </a:ext>
              </a:extLst>
            </p:cNvPr>
            <p:cNvSpPr/>
            <p:nvPr/>
          </p:nvSpPr>
          <p:spPr>
            <a:xfrm>
              <a:off x="4141302" y="1313796"/>
              <a:ext cx="755336" cy="400110"/>
            </a:xfrm>
            <a:prstGeom prst="rect">
              <a:avLst/>
            </a:prstGeom>
          </p:spPr>
          <p:txBody>
            <a:bodyPr wrap="none">
              <a:spAutoFit/>
            </a:bodyPr>
            <a:lstStyle/>
            <a:p>
              <a:pPr lvl="0" algn="ctr">
                <a:spcBef>
                  <a:spcPts val="900"/>
                </a:spcBef>
              </a:pPr>
              <a:r>
                <a:rPr lang="en-US" sz="2000" b="1" dirty="0">
                  <a:solidFill>
                    <a:srgbClr val="B1103A"/>
                  </a:solidFill>
                </a:rPr>
                <a:t>1986</a:t>
              </a:r>
              <a:endParaRPr lang="en-US" sz="2000" b="1" dirty="0">
                <a:solidFill>
                  <a:srgbClr val="000000">
                    <a:lumMod val="75000"/>
                    <a:lumOff val="25000"/>
                  </a:srgbClr>
                </a:solidFill>
              </a:endParaRPr>
            </a:p>
          </p:txBody>
        </p:sp>
      </p:grpSp>
      <p:grpSp>
        <p:nvGrpSpPr>
          <p:cNvPr id="100" name="Group 99">
            <a:extLst>
              <a:ext uri="{FF2B5EF4-FFF2-40B4-BE49-F238E27FC236}">
                <a16:creationId xmlns:a16="http://schemas.microsoft.com/office/drawing/2014/main" id="{1FFB99FB-4BA8-F84C-A2F2-66689A42733C}"/>
              </a:ext>
            </a:extLst>
          </p:cNvPr>
          <p:cNvGrpSpPr/>
          <p:nvPr/>
        </p:nvGrpSpPr>
        <p:grpSpPr>
          <a:xfrm>
            <a:off x="4673350" y="3333778"/>
            <a:ext cx="2485621" cy="2824860"/>
            <a:chOff x="4673350" y="3333778"/>
            <a:chExt cx="2485621" cy="2824860"/>
          </a:xfrm>
        </p:grpSpPr>
        <p:sp>
          <p:nvSpPr>
            <p:cNvPr id="101" name="Oval 100">
              <a:extLst>
                <a:ext uri="{FF2B5EF4-FFF2-40B4-BE49-F238E27FC236}">
                  <a16:creationId xmlns:a16="http://schemas.microsoft.com/office/drawing/2014/main" id="{F9C7252E-8894-1E41-999B-FBB0E4AB96E5}"/>
                </a:ext>
              </a:extLst>
            </p:cNvPr>
            <p:cNvSpPr/>
            <p:nvPr/>
          </p:nvSpPr>
          <p:spPr>
            <a:xfrm>
              <a:off x="5685172"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02" name="Diamond 101">
              <a:extLst>
                <a:ext uri="{FF2B5EF4-FFF2-40B4-BE49-F238E27FC236}">
                  <a16:creationId xmlns:a16="http://schemas.microsoft.com/office/drawing/2014/main" id="{88862E8B-E31D-304F-BA78-C8BD3761D673}"/>
                </a:ext>
              </a:extLst>
            </p:cNvPr>
            <p:cNvSpPr/>
            <p:nvPr/>
          </p:nvSpPr>
          <p:spPr>
            <a:xfrm>
              <a:off x="4673350" y="3673017"/>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103" name="TextBox 102">
              <a:extLst>
                <a:ext uri="{FF2B5EF4-FFF2-40B4-BE49-F238E27FC236}">
                  <a16:creationId xmlns:a16="http://schemas.microsoft.com/office/drawing/2014/main" id="{95F7D127-AEFF-8D4F-8708-5BBF3C6B5051}"/>
                </a:ext>
              </a:extLst>
            </p:cNvPr>
            <p:cNvSpPr txBox="1"/>
            <p:nvPr/>
          </p:nvSpPr>
          <p:spPr>
            <a:xfrm>
              <a:off x="5175811" y="4480997"/>
              <a:ext cx="1560050" cy="1255222"/>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EDPAA changes name to Information Systems Audit and Control Association (ISACA)</a:t>
              </a:r>
              <a:endParaRPr lang="en-US" dirty="0">
                <a:solidFill>
                  <a:schemeClr val="tx1">
                    <a:lumMod val="75000"/>
                    <a:lumOff val="25000"/>
                  </a:schemeClr>
                </a:solidFill>
              </a:endParaRPr>
            </a:p>
          </p:txBody>
        </p:sp>
        <p:pic>
          <p:nvPicPr>
            <p:cNvPr id="104" name="Picture 103">
              <a:extLst>
                <a:ext uri="{FF2B5EF4-FFF2-40B4-BE49-F238E27FC236}">
                  <a16:creationId xmlns:a16="http://schemas.microsoft.com/office/drawing/2014/main" id="{33837439-B860-4F4E-A6ED-A84E47A70659}"/>
                </a:ext>
              </a:extLst>
            </p:cNvPr>
            <p:cNvPicPr>
              <a:picLocks noChangeAspect="1"/>
            </p:cNvPicPr>
            <p:nvPr/>
          </p:nvPicPr>
          <p:blipFill>
            <a:blip r:embed="rId6"/>
            <a:stretch>
              <a:fillRect/>
            </a:stretch>
          </p:blipFill>
          <p:spPr>
            <a:xfrm>
              <a:off x="5414520" y="5309907"/>
              <a:ext cx="998822" cy="290355"/>
            </a:xfrm>
            <a:prstGeom prst="rect">
              <a:avLst/>
            </a:prstGeom>
            <a:effectLst/>
          </p:spPr>
        </p:pic>
        <p:sp>
          <p:nvSpPr>
            <p:cNvPr id="105" name="Rectangle 104">
              <a:extLst>
                <a:ext uri="{FF2B5EF4-FFF2-40B4-BE49-F238E27FC236}">
                  <a16:creationId xmlns:a16="http://schemas.microsoft.com/office/drawing/2014/main" id="{0BEACA2F-0325-3A4C-8D6A-2655A8CC729A}"/>
                </a:ext>
              </a:extLst>
            </p:cNvPr>
            <p:cNvSpPr/>
            <p:nvPr/>
          </p:nvSpPr>
          <p:spPr>
            <a:xfrm>
              <a:off x="5536263" y="4000807"/>
              <a:ext cx="755336" cy="400110"/>
            </a:xfrm>
            <a:prstGeom prst="rect">
              <a:avLst/>
            </a:prstGeom>
          </p:spPr>
          <p:txBody>
            <a:bodyPr wrap="none">
              <a:spAutoFit/>
            </a:bodyPr>
            <a:lstStyle/>
            <a:p>
              <a:pPr lvl="0" algn="ctr">
                <a:spcBef>
                  <a:spcPts val="900"/>
                </a:spcBef>
              </a:pPr>
              <a:r>
                <a:rPr lang="en-US" sz="2000" b="1" dirty="0">
                  <a:solidFill>
                    <a:srgbClr val="B1103A"/>
                  </a:solidFill>
                </a:rPr>
                <a:t>1994</a:t>
              </a:r>
              <a:endParaRPr lang="en-US" sz="2000" b="1" dirty="0">
                <a:solidFill>
                  <a:srgbClr val="000000">
                    <a:lumMod val="75000"/>
                    <a:lumOff val="25000"/>
                  </a:srgbClr>
                </a:solidFill>
              </a:endParaRPr>
            </a:p>
          </p:txBody>
        </p:sp>
      </p:grpSp>
      <p:grpSp>
        <p:nvGrpSpPr>
          <p:cNvPr id="106" name="Group 105">
            <a:extLst>
              <a:ext uri="{FF2B5EF4-FFF2-40B4-BE49-F238E27FC236}">
                <a16:creationId xmlns:a16="http://schemas.microsoft.com/office/drawing/2014/main" id="{B0E262AB-3B7E-4E4F-BAAF-8468D4BE5B9C}"/>
              </a:ext>
            </a:extLst>
          </p:cNvPr>
          <p:cNvGrpSpPr/>
          <p:nvPr/>
        </p:nvGrpSpPr>
        <p:grpSpPr>
          <a:xfrm>
            <a:off x="8841703" y="954122"/>
            <a:ext cx="2485621" cy="2828544"/>
            <a:chOff x="8841703" y="954122"/>
            <a:chExt cx="2485621" cy="2828544"/>
          </a:xfrm>
        </p:grpSpPr>
        <p:sp>
          <p:nvSpPr>
            <p:cNvPr id="107" name="Oval 106">
              <a:extLst>
                <a:ext uri="{FF2B5EF4-FFF2-40B4-BE49-F238E27FC236}">
                  <a16:creationId xmlns:a16="http://schemas.microsoft.com/office/drawing/2014/main" id="{20929FCC-E909-2B4F-887B-A2B20C5B8B6E}"/>
                </a:ext>
              </a:extLst>
            </p:cNvPr>
            <p:cNvSpPr/>
            <p:nvPr/>
          </p:nvSpPr>
          <p:spPr>
            <a:xfrm>
              <a:off x="9864789"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08" name="Diamond 107">
              <a:extLst>
                <a:ext uri="{FF2B5EF4-FFF2-40B4-BE49-F238E27FC236}">
                  <a16:creationId xmlns:a16="http://schemas.microsoft.com/office/drawing/2014/main" id="{A2C5FD49-A2EF-004A-A277-29B25A66893E}"/>
                </a:ext>
              </a:extLst>
            </p:cNvPr>
            <p:cNvSpPr/>
            <p:nvPr/>
          </p:nvSpPr>
          <p:spPr>
            <a:xfrm>
              <a:off x="8841703" y="954122"/>
              <a:ext cx="2485621" cy="2485621"/>
            </a:xfrm>
            <a:prstGeom prst="diamond">
              <a:avLst/>
            </a:prstGeom>
            <a:solidFill>
              <a:schemeClr val="accent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109" name="Rectangle 108">
              <a:extLst>
                <a:ext uri="{FF2B5EF4-FFF2-40B4-BE49-F238E27FC236}">
                  <a16:creationId xmlns:a16="http://schemas.microsoft.com/office/drawing/2014/main" id="{984CE7F7-2060-3945-9F76-3017C344DF14}"/>
                </a:ext>
              </a:extLst>
            </p:cNvPr>
            <p:cNvSpPr/>
            <p:nvPr/>
          </p:nvSpPr>
          <p:spPr>
            <a:xfrm>
              <a:off x="9706845" y="1316423"/>
              <a:ext cx="755335" cy="400110"/>
            </a:xfrm>
            <a:prstGeom prst="rect">
              <a:avLst/>
            </a:prstGeom>
          </p:spPr>
          <p:txBody>
            <a:bodyPr wrap="none">
              <a:spAutoFit/>
            </a:bodyPr>
            <a:lstStyle/>
            <a:p>
              <a:pPr lvl="0" algn="ctr">
                <a:spcBef>
                  <a:spcPts val="900"/>
                </a:spcBef>
              </a:pPr>
              <a:r>
                <a:rPr lang="en-US" sz="2000" b="1" dirty="0">
                  <a:solidFill>
                    <a:schemeClr val="accent1">
                      <a:lumMod val="50000"/>
                    </a:schemeClr>
                  </a:solidFill>
                </a:rPr>
                <a:t>2019</a:t>
              </a:r>
            </a:p>
          </p:txBody>
        </p:sp>
        <p:sp>
          <p:nvSpPr>
            <p:cNvPr id="110" name="TextBox 109">
              <a:extLst>
                <a:ext uri="{FF2B5EF4-FFF2-40B4-BE49-F238E27FC236}">
                  <a16:creationId xmlns:a16="http://schemas.microsoft.com/office/drawing/2014/main" id="{91D810DB-61CF-4C4F-9D83-85545A512D0A}"/>
                </a:ext>
              </a:extLst>
            </p:cNvPr>
            <p:cNvSpPr txBox="1"/>
            <p:nvPr/>
          </p:nvSpPr>
          <p:spPr>
            <a:xfrm>
              <a:off x="9259763" y="1782644"/>
              <a:ext cx="1642313" cy="1255222"/>
            </a:xfrm>
            <a:prstGeom prst="rect">
              <a:avLst/>
            </a:prstGeom>
            <a:noFill/>
          </p:spPr>
          <p:txBody>
            <a:bodyPr wrap="square" lIns="0" tIns="0" rIns="0" bIns="0" rtlCol="0">
              <a:noAutofit/>
            </a:bodyPr>
            <a:lstStyle/>
            <a:p>
              <a:pPr algn="ctr">
                <a:spcBef>
                  <a:spcPts val="300"/>
                </a:spcBef>
              </a:pPr>
              <a:r>
                <a:rPr lang="en-US" sz="1600" b="1" dirty="0">
                  <a:solidFill>
                    <a:schemeClr val="bg1"/>
                  </a:solidFill>
                </a:rPr>
                <a:t>ISACA celebrates its 50</a:t>
              </a:r>
              <a:r>
                <a:rPr lang="en-US" sz="1600" b="1" baseline="30000" dirty="0">
                  <a:solidFill>
                    <a:schemeClr val="bg1"/>
                  </a:solidFill>
                </a:rPr>
                <a:t>th</a:t>
              </a:r>
              <a:r>
                <a:rPr lang="en-US" sz="1600" b="1" dirty="0">
                  <a:solidFill>
                    <a:schemeClr val="bg1"/>
                  </a:solidFill>
                </a:rPr>
                <a:t> anniversary</a:t>
              </a:r>
              <a:endParaRPr lang="en-US" sz="2400" b="1" dirty="0">
                <a:solidFill>
                  <a:schemeClr val="bg1"/>
                </a:solidFill>
              </a:endParaRPr>
            </a:p>
          </p:txBody>
        </p:sp>
      </p:grpSp>
      <p:grpSp>
        <p:nvGrpSpPr>
          <p:cNvPr id="111" name="Group 110">
            <a:extLst>
              <a:ext uri="{FF2B5EF4-FFF2-40B4-BE49-F238E27FC236}">
                <a16:creationId xmlns:a16="http://schemas.microsoft.com/office/drawing/2014/main" id="{50C3A115-5C3F-AC4A-85FE-C5AC1DA24E30}"/>
              </a:ext>
            </a:extLst>
          </p:cNvPr>
          <p:cNvGrpSpPr/>
          <p:nvPr/>
        </p:nvGrpSpPr>
        <p:grpSpPr>
          <a:xfrm>
            <a:off x="6056227" y="959656"/>
            <a:ext cx="2485621" cy="2823010"/>
            <a:chOff x="6056227" y="959656"/>
            <a:chExt cx="2485621" cy="2823010"/>
          </a:xfrm>
        </p:grpSpPr>
        <p:sp>
          <p:nvSpPr>
            <p:cNvPr id="112" name="Oval 111">
              <a:extLst>
                <a:ext uri="{FF2B5EF4-FFF2-40B4-BE49-F238E27FC236}">
                  <a16:creationId xmlns:a16="http://schemas.microsoft.com/office/drawing/2014/main" id="{7AC1ECB3-BCBA-B74D-A5C5-90AA0B49FA13}"/>
                </a:ext>
              </a:extLst>
            </p:cNvPr>
            <p:cNvSpPr/>
            <p:nvPr/>
          </p:nvSpPr>
          <p:spPr>
            <a:xfrm>
              <a:off x="7078377"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3" name="Diamond 112">
              <a:extLst>
                <a:ext uri="{FF2B5EF4-FFF2-40B4-BE49-F238E27FC236}">
                  <a16:creationId xmlns:a16="http://schemas.microsoft.com/office/drawing/2014/main" id="{7E5E364E-0537-CC44-9D12-2085222074E7}"/>
                </a:ext>
              </a:extLst>
            </p:cNvPr>
            <p:cNvSpPr/>
            <p:nvPr/>
          </p:nvSpPr>
          <p:spPr>
            <a:xfrm>
              <a:off x="6056227" y="959656"/>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114" name="TextBox 113">
              <a:extLst>
                <a:ext uri="{FF2B5EF4-FFF2-40B4-BE49-F238E27FC236}">
                  <a16:creationId xmlns:a16="http://schemas.microsoft.com/office/drawing/2014/main" id="{30F899E5-83F9-6F49-9E6F-60DBD4807F5F}"/>
                </a:ext>
              </a:extLst>
            </p:cNvPr>
            <p:cNvSpPr txBox="1"/>
            <p:nvPr/>
          </p:nvSpPr>
          <p:spPr>
            <a:xfrm>
              <a:off x="6278171" y="1807355"/>
              <a:ext cx="2027006" cy="1255222"/>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The Control Objectives</a:t>
              </a:r>
              <a:br>
                <a:rPr lang="en-US" sz="1200" dirty="0">
                  <a:solidFill>
                    <a:schemeClr val="tx1">
                      <a:lumMod val="75000"/>
                      <a:lumOff val="25000"/>
                    </a:schemeClr>
                  </a:solidFill>
                </a:rPr>
              </a:br>
              <a:r>
                <a:rPr lang="en-US" sz="1200" dirty="0">
                  <a:solidFill>
                    <a:schemeClr val="tx1">
                      <a:lumMod val="75000"/>
                      <a:lumOff val="25000"/>
                    </a:schemeClr>
                  </a:solidFill>
                </a:rPr>
                <a:t>for Information and related Technology (COBIT) framework is introduced</a:t>
              </a:r>
              <a:endParaRPr lang="en-US" dirty="0">
                <a:solidFill>
                  <a:schemeClr val="tx1">
                    <a:lumMod val="75000"/>
                    <a:lumOff val="25000"/>
                  </a:schemeClr>
                </a:solidFill>
              </a:endParaRPr>
            </a:p>
          </p:txBody>
        </p:sp>
        <p:sp>
          <p:nvSpPr>
            <p:cNvPr id="115" name="Rectangle 114">
              <a:extLst>
                <a:ext uri="{FF2B5EF4-FFF2-40B4-BE49-F238E27FC236}">
                  <a16:creationId xmlns:a16="http://schemas.microsoft.com/office/drawing/2014/main" id="{085F1E30-7BB3-BA48-BF95-6489FBEB6468}"/>
                </a:ext>
              </a:extLst>
            </p:cNvPr>
            <p:cNvSpPr/>
            <p:nvPr/>
          </p:nvSpPr>
          <p:spPr>
            <a:xfrm>
              <a:off x="6921369" y="1313483"/>
              <a:ext cx="755336" cy="400110"/>
            </a:xfrm>
            <a:prstGeom prst="rect">
              <a:avLst/>
            </a:prstGeom>
          </p:spPr>
          <p:txBody>
            <a:bodyPr wrap="none">
              <a:spAutoFit/>
            </a:bodyPr>
            <a:lstStyle/>
            <a:p>
              <a:pPr lvl="0" algn="ctr">
                <a:spcBef>
                  <a:spcPts val="900"/>
                </a:spcBef>
              </a:pPr>
              <a:r>
                <a:rPr lang="en-US" sz="2000" b="1" dirty="0">
                  <a:solidFill>
                    <a:srgbClr val="B1103A"/>
                  </a:solidFill>
                </a:rPr>
                <a:t>1996</a:t>
              </a:r>
              <a:endParaRPr lang="en-US" sz="2000" b="1" dirty="0">
                <a:solidFill>
                  <a:srgbClr val="000000">
                    <a:lumMod val="75000"/>
                    <a:lumOff val="25000"/>
                  </a:srgbClr>
                </a:solidFill>
              </a:endParaRPr>
            </a:p>
          </p:txBody>
        </p:sp>
        <p:pic>
          <p:nvPicPr>
            <p:cNvPr id="116" name="Picture 115">
              <a:extLst>
                <a:ext uri="{FF2B5EF4-FFF2-40B4-BE49-F238E27FC236}">
                  <a16:creationId xmlns:a16="http://schemas.microsoft.com/office/drawing/2014/main" id="{83266BA0-46FD-0F40-9B82-6982C8E6151F}"/>
                </a:ext>
              </a:extLst>
            </p:cNvPr>
            <p:cNvPicPr>
              <a:picLocks noChangeAspect="1"/>
            </p:cNvPicPr>
            <p:nvPr/>
          </p:nvPicPr>
          <p:blipFill rotWithShape="1">
            <a:blip r:embed="rId7"/>
            <a:srcRect t="11708" b="33736"/>
            <a:stretch/>
          </p:blipFill>
          <p:spPr>
            <a:xfrm>
              <a:off x="6952676" y="2630999"/>
              <a:ext cx="680736" cy="371388"/>
            </a:xfrm>
            <a:prstGeom prst="rect">
              <a:avLst/>
            </a:prstGeom>
            <a:effectLst/>
          </p:spPr>
        </p:pic>
      </p:grpSp>
      <p:grpSp>
        <p:nvGrpSpPr>
          <p:cNvPr id="117" name="Group 116">
            <a:extLst>
              <a:ext uri="{FF2B5EF4-FFF2-40B4-BE49-F238E27FC236}">
                <a16:creationId xmlns:a16="http://schemas.microsoft.com/office/drawing/2014/main" id="{7D8F4325-E086-714A-87D0-19A96F823221}"/>
              </a:ext>
            </a:extLst>
          </p:cNvPr>
          <p:cNvGrpSpPr/>
          <p:nvPr/>
        </p:nvGrpSpPr>
        <p:grpSpPr>
          <a:xfrm>
            <a:off x="7456332" y="3333778"/>
            <a:ext cx="2485621" cy="2828466"/>
            <a:chOff x="7456332" y="3333778"/>
            <a:chExt cx="2485621" cy="2828466"/>
          </a:xfrm>
        </p:grpSpPr>
        <p:sp>
          <p:nvSpPr>
            <p:cNvPr id="118" name="Oval 117">
              <a:extLst>
                <a:ext uri="{FF2B5EF4-FFF2-40B4-BE49-F238E27FC236}">
                  <a16:creationId xmlns:a16="http://schemas.microsoft.com/office/drawing/2014/main" id="{5EB8FB14-4940-2141-B09B-17C5EB3E71EF}"/>
                </a:ext>
              </a:extLst>
            </p:cNvPr>
            <p:cNvSpPr/>
            <p:nvPr/>
          </p:nvSpPr>
          <p:spPr>
            <a:xfrm>
              <a:off x="8471582"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9" name="Diamond 118">
              <a:extLst>
                <a:ext uri="{FF2B5EF4-FFF2-40B4-BE49-F238E27FC236}">
                  <a16:creationId xmlns:a16="http://schemas.microsoft.com/office/drawing/2014/main" id="{1288A6BD-8ACF-3843-ACD3-ECF0FC57473C}"/>
                </a:ext>
              </a:extLst>
            </p:cNvPr>
            <p:cNvSpPr/>
            <p:nvPr/>
          </p:nvSpPr>
          <p:spPr>
            <a:xfrm>
              <a:off x="7456332" y="3676623"/>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120" name="TextBox 119">
              <a:extLst>
                <a:ext uri="{FF2B5EF4-FFF2-40B4-BE49-F238E27FC236}">
                  <a16:creationId xmlns:a16="http://schemas.microsoft.com/office/drawing/2014/main" id="{C5ED25BE-6FD2-4343-AD1F-6A29621CEF0C}"/>
                </a:ext>
              </a:extLst>
            </p:cNvPr>
            <p:cNvSpPr txBox="1"/>
            <p:nvPr/>
          </p:nvSpPr>
          <p:spPr>
            <a:xfrm>
              <a:off x="7900594" y="4486279"/>
              <a:ext cx="1599884" cy="1255222"/>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ISACA acquires the CMMI Institute</a:t>
              </a:r>
              <a:endParaRPr lang="en-US" dirty="0">
                <a:solidFill>
                  <a:schemeClr val="tx1">
                    <a:lumMod val="75000"/>
                    <a:lumOff val="25000"/>
                  </a:schemeClr>
                </a:solidFill>
              </a:endParaRPr>
            </a:p>
          </p:txBody>
        </p:sp>
        <p:sp>
          <p:nvSpPr>
            <p:cNvPr id="121" name="Rectangle 120">
              <a:extLst>
                <a:ext uri="{FF2B5EF4-FFF2-40B4-BE49-F238E27FC236}">
                  <a16:creationId xmlns:a16="http://schemas.microsoft.com/office/drawing/2014/main" id="{70D6A5A4-47A7-C644-ABD3-889F0B909D2B}"/>
                </a:ext>
              </a:extLst>
            </p:cNvPr>
            <p:cNvSpPr/>
            <p:nvPr/>
          </p:nvSpPr>
          <p:spPr>
            <a:xfrm>
              <a:off x="8321474" y="3995946"/>
              <a:ext cx="755336" cy="400110"/>
            </a:xfrm>
            <a:prstGeom prst="rect">
              <a:avLst/>
            </a:prstGeom>
          </p:spPr>
          <p:txBody>
            <a:bodyPr wrap="none">
              <a:spAutoFit/>
            </a:bodyPr>
            <a:lstStyle/>
            <a:p>
              <a:pPr lvl="0" algn="ctr">
                <a:spcBef>
                  <a:spcPts val="900"/>
                </a:spcBef>
              </a:pPr>
              <a:r>
                <a:rPr lang="en-US" sz="2000" b="1" dirty="0">
                  <a:solidFill>
                    <a:srgbClr val="B1103A"/>
                  </a:solidFill>
                </a:rPr>
                <a:t>2016</a:t>
              </a:r>
              <a:endParaRPr lang="en-US" sz="2000" b="1" dirty="0">
                <a:solidFill>
                  <a:srgbClr val="000000">
                    <a:lumMod val="75000"/>
                    <a:lumOff val="25000"/>
                  </a:srgbClr>
                </a:solidFill>
              </a:endParaRPr>
            </a:p>
          </p:txBody>
        </p:sp>
        <p:pic>
          <p:nvPicPr>
            <p:cNvPr id="122" name="Picture 121">
              <a:extLst>
                <a:ext uri="{FF2B5EF4-FFF2-40B4-BE49-F238E27FC236}">
                  <a16:creationId xmlns:a16="http://schemas.microsoft.com/office/drawing/2014/main" id="{6563A976-A12D-F249-90F2-35B6646EA524}"/>
                </a:ext>
              </a:extLst>
            </p:cNvPr>
            <p:cNvPicPr>
              <a:picLocks noChangeAspect="1"/>
            </p:cNvPicPr>
            <p:nvPr/>
          </p:nvPicPr>
          <p:blipFill>
            <a:blip r:embed="rId8"/>
            <a:stretch>
              <a:fillRect/>
            </a:stretch>
          </p:blipFill>
          <p:spPr>
            <a:xfrm>
              <a:off x="8087127" y="5065563"/>
              <a:ext cx="1224033" cy="438934"/>
            </a:xfrm>
            <a:prstGeom prst="rect">
              <a:avLst/>
            </a:prstGeom>
            <a:effectLst/>
          </p:spPr>
        </p:pic>
      </p:grpSp>
      <p:grpSp>
        <p:nvGrpSpPr>
          <p:cNvPr id="18" name="Group 17">
            <a:extLst>
              <a:ext uri="{FF2B5EF4-FFF2-40B4-BE49-F238E27FC236}">
                <a16:creationId xmlns:a16="http://schemas.microsoft.com/office/drawing/2014/main" id="{0D700EFA-0A81-D742-8998-865388AF1F3A}"/>
              </a:ext>
            </a:extLst>
          </p:cNvPr>
          <p:cNvGrpSpPr/>
          <p:nvPr/>
        </p:nvGrpSpPr>
        <p:grpSpPr>
          <a:xfrm>
            <a:off x="1883230" y="3333778"/>
            <a:ext cx="2485621" cy="2839462"/>
            <a:chOff x="1883230" y="3333778"/>
            <a:chExt cx="2485621" cy="2839462"/>
          </a:xfrm>
        </p:grpSpPr>
        <p:sp>
          <p:nvSpPr>
            <p:cNvPr id="91" name="Oval 90">
              <a:extLst>
                <a:ext uri="{FF2B5EF4-FFF2-40B4-BE49-F238E27FC236}">
                  <a16:creationId xmlns:a16="http://schemas.microsoft.com/office/drawing/2014/main" id="{9136DFB6-3609-5B45-8E4A-987DE0C6479C}"/>
                </a:ext>
              </a:extLst>
            </p:cNvPr>
            <p:cNvSpPr/>
            <p:nvPr/>
          </p:nvSpPr>
          <p:spPr>
            <a:xfrm>
              <a:off x="2898762" y="3333778"/>
              <a:ext cx="448888" cy="448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92" name="Diamond 91">
              <a:extLst>
                <a:ext uri="{FF2B5EF4-FFF2-40B4-BE49-F238E27FC236}">
                  <a16:creationId xmlns:a16="http://schemas.microsoft.com/office/drawing/2014/main" id="{F2465899-B62A-5547-B8E5-90255ADDABCF}"/>
                </a:ext>
              </a:extLst>
            </p:cNvPr>
            <p:cNvSpPr/>
            <p:nvPr/>
          </p:nvSpPr>
          <p:spPr>
            <a:xfrm>
              <a:off x="1883230" y="3673697"/>
              <a:ext cx="2485621" cy="2485621"/>
            </a:xfrm>
            <a:prstGeom prst="diamond">
              <a:avLst/>
            </a:prstGeom>
            <a:solidFill>
              <a:schemeClr val="bg1"/>
            </a:solidFill>
            <a:ln>
              <a:noFill/>
            </a:ln>
            <a:effectLst>
              <a:outerShdw blurRad="152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sp>
          <p:nvSpPr>
            <p:cNvPr id="93" name="TextBox 92">
              <a:extLst>
                <a:ext uri="{FF2B5EF4-FFF2-40B4-BE49-F238E27FC236}">
                  <a16:creationId xmlns:a16="http://schemas.microsoft.com/office/drawing/2014/main" id="{F1987A81-6A1D-CF4B-9068-DC7AA726DEE4}"/>
                </a:ext>
              </a:extLst>
            </p:cNvPr>
            <p:cNvSpPr txBox="1"/>
            <p:nvPr/>
          </p:nvSpPr>
          <p:spPr>
            <a:xfrm>
              <a:off x="2362994" y="4480603"/>
              <a:ext cx="1526092" cy="1255222"/>
            </a:xfrm>
            <a:prstGeom prst="rect">
              <a:avLst/>
            </a:prstGeom>
            <a:noFill/>
          </p:spPr>
          <p:txBody>
            <a:bodyPr wrap="square" lIns="0" tIns="0" rIns="0" bIns="0" rtlCol="0">
              <a:noAutofit/>
            </a:bodyPr>
            <a:lstStyle/>
            <a:p>
              <a:pPr algn="ctr">
                <a:spcBef>
                  <a:spcPts val="300"/>
                </a:spcBef>
              </a:pPr>
              <a:r>
                <a:rPr lang="en-US" sz="1200" dirty="0">
                  <a:solidFill>
                    <a:schemeClr val="tx1">
                      <a:lumMod val="75000"/>
                      <a:lumOff val="25000"/>
                    </a:schemeClr>
                  </a:solidFill>
                </a:rPr>
                <a:t>The first international chapters are established: Mexico City and Sydney</a:t>
              </a:r>
              <a:endParaRPr lang="en-US" dirty="0">
                <a:solidFill>
                  <a:schemeClr val="tx1">
                    <a:lumMod val="75000"/>
                    <a:lumOff val="25000"/>
                  </a:schemeClr>
                </a:solidFill>
              </a:endParaRPr>
            </a:p>
          </p:txBody>
        </p:sp>
        <p:sp>
          <p:nvSpPr>
            <p:cNvPr id="94" name="Rectangle 93">
              <a:extLst>
                <a:ext uri="{FF2B5EF4-FFF2-40B4-BE49-F238E27FC236}">
                  <a16:creationId xmlns:a16="http://schemas.microsoft.com/office/drawing/2014/main" id="{4C9D7126-31EF-9F42-8606-24BC14CA81B8}"/>
                </a:ext>
              </a:extLst>
            </p:cNvPr>
            <p:cNvSpPr/>
            <p:nvPr/>
          </p:nvSpPr>
          <p:spPr>
            <a:xfrm>
              <a:off x="2748372" y="3995806"/>
              <a:ext cx="755336" cy="400110"/>
            </a:xfrm>
            <a:prstGeom prst="rect">
              <a:avLst/>
            </a:prstGeom>
          </p:spPr>
          <p:txBody>
            <a:bodyPr wrap="none">
              <a:spAutoFit/>
            </a:bodyPr>
            <a:lstStyle/>
            <a:p>
              <a:pPr lvl="0" algn="ctr">
                <a:spcBef>
                  <a:spcPts val="900"/>
                </a:spcBef>
              </a:pPr>
              <a:r>
                <a:rPr lang="en-US" sz="2000" b="1" dirty="0">
                  <a:solidFill>
                    <a:srgbClr val="B1103A"/>
                  </a:solidFill>
                </a:rPr>
                <a:t>1976</a:t>
              </a:r>
              <a:endParaRPr lang="en-US" sz="2000" b="1" dirty="0">
                <a:solidFill>
                  <a:srgbClr val="000000">
                    <a:lumMod val="75000"/>
                    <a:lumOff val="25000"/>
                  </a:srgbClr>
                </a:solidFill>
              </a:endParaRPr>
            </a:p>
          </p:txBody>
        </p:sp>
        <p:sp>
          <p:nvSpPr>
            <p:cNvPr id="40" name="Diamond 39">
              <a:extLst>
                <a:ext uri="{FF2B5EF4-FFF2-40B4-BE49-F238E27FC236}">
                  <a16:creationId xmlns:a16="http://schemas.microsoft.com/office/drawing/2014/main" id="{2E35FB51-11F2-464C-8245-912A1BBF1210}"/>
                </a:ext>
              </a:extLst>
            </p:cNvPr>
            <p:cNvSpPr/>
            <p:nvPr/>
          </p:nvSpPr>
          <p:spPr>
            <a:xfrm>
              <a:off x="3389599" y="5195684"/>
              <a:ext cx="977556" cy="977556"/>
            </a:xfrm>
            <a:prstGeom prst="diamond">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900"/>
                </a:spcBef>
              </a:pPr>
              <a:endParaRPr lang="en-US" sz="1100" b="1" dirty="0"/>
            </a:p>
          </p:txBody>
        </p:sp>
        <p:pic>
          <p:nvPicPr>
            <p:cNvPr id="3" name="Graphic 2">
              <a:extLst>
                <a:ext uri="{FF2B5EF4-FFF2-40B4-BE49-F238E27FC236}">
                  <a16:creationId xmlns:a16="http://schemas.microsoft.com/office/drawing/2014/main" id="{1B75C52A-0CE9-FF48-847C-384FECF4E1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5649" y="5389580"/>
              <a:ext cx="597074" cy="597074"/>
            </a:xfrm>
            <a:prstGeom prst="rect">
              <a:avLst/>
            </a:prstGeom>
          </p:spPr>
        </p:pic>
      </p:grpSp>
    </p:spTree>
    <p:extLst>
      <p:ext uri="{BB962C8B-B14F-4D97-AF65-F5344CB8AC3E}">
        <p14:creationId xmlns:p14="http://schemas.microsoft.com/office/powerpoint/2010/main" val="387142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fade">
                                      <p:cBhvr>
                                        <p:cTn id="31" dur="500"/>
                                        <p:tgtEl>
                                          <p:spTgt spid="1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67A9-E105-DD43-8071-A982079CA184}"/>
              </a:ext>
            </a:extLst>
          </p:cNvPr>
          <p:cNvSpPr>
            <a:spLocks noGrp="1"/>
          </p:cNvSpPr>
          <p:nvPr>
            <p:ph type="title"/>
          </p:nvPr>
        </p:nvSpPr>
        <p:spPr>
          <a:xfrm>
            <a:off x="496889" y="400240"/>
            <a:ext cx="8978415" cy="686636"/>
          </a:xfrm>
        </p:spPr>
        <p:txBody>
          <a:bodyPr/>
          <a:lstStyle/>
          <a:p>
            <a:r>
              <a:rPr lang="en-US" dirty="0">
                <a:solidFill>
                  <a:srgbClr val="E31837"/>
                </a:solidFill>
              </a:rPr>
              <a:t>GLOBAL NONPROFIT PROFESSIONAL ASSOCIATION FOR INDIVIDUALS AND ENTERPRISES</a:t>
            </a:r>
            <a:endParaRPr lang="en-US" dirty="0"/>
          </a:p>
        </p:txBody>
      </p:sp>
      <p:sp>
        <p:nvSpPr>
          <p:cNvPr id="6" name="Slide Number Placeholder 5">
            <a:extLst>
              <a:ext uri="{FF2B5EF4-FFF2-40B4-BE49-F238E27FC236}">
                <a16:creationId xmlns:a16="http://schemas.microsoft.com/office/drawing/2014/main" id="{DFC4D974-6A06-B44D-BC0D-623160AC114B}"/>
              </a:ext>
            </a:extLst>
          </p:cNvPr>
          <p:cNvSpPr>
            <a:spLocks noGrp="1"/>
          </p:cNvSpPr>
          <p:nvPr>
            <p:ph type="sldNum" sz="quarter" idx="16"/>
          </p:nvPr>
        </p:nvSpPr>
        <p:spPr>
          <a:xfrm>
            <a:off x="496888" y="6180137"/>
            <a:ext cx="548141" cy="365125"/>
          </a:xfrm>
        </p:spPr>
        <p:txBody>
          <a:bodyPr/>
          <a:lstStyle/>
          <a:p>
            <a:fld id="{A82C3BC0-3EBF-3C4C-A3D8-795624EBC6AA}" type="slidenum">
              <a:rPr lang="en-US" smtClean="0"/>
              <a:pPr/>
              <a:t>4</a:t>
            </a:fld>
            <a:endParaRPr lang="en-US" dirty="0"/>
          </a:p>
        </p:txBody>
      </p:sp>
      <p:sp>
        <p:nvSpPr>
          <p:cNvPr id="8" name="Text Placeholder 7">
            <a:extLst>
              <a:ext uri="{FF2B5EF4-FFF2-40B4-BE49-F238E27FC236}">
                <a16:creationId xmlns:a16="http://schemas.microsoft.com/office/drawing/2014/main" id="{0235EB76-D02B-5048-8BA2-D5363A65402D}"/>
              </a:ext>
            </a:extLst>
          </p:cNvPr>
          <p:cNvSpPr>
            <a:spLocks noGrp="1"/>
          </p:cNvSpPr>
          <p:nvPr>
            <p:ph type="body" sz="quarter" idx="13"/>
          </p:nvPr>
        </p:nvSpPr>
        <p:spPr/>
        <p:txBody>
          <a:bodyPr/>
          <a:lstStyle/>
          <a:p>
            <a:r>
              <a:rPr lang="en-US" dirty="0"/>
              <a:t>2019 annual data points</a:t>
            </a:r>
          </a:p>
          <a:p>
            <a:endParaRPr lang="en-US" dirty="0"/>
          </a:p>
        </p:txBody>
      </p:sp>
      <p:grpSp>
        <p:nvGrpSpPr>
          <p:cNvPr id="12" name="Group 11">
            <a:extLst>
              <a:ext uri="{FF2B5EF4-FFF2-40B4-BE49-F238E27FC236}">
                <a16:creationId xmlns:a16="http://schemas.microsoft.com/office/drawing/2014/main" id="{F8A4E915-D499-9444-BEAA-3E0DA7E3A1F8}"/>
              </a:ext>
            </a:extLst>
          </p:cNvPr>
          <p:cNvGrpSpPr/>
          <p:nvPr/>
        </p:nvGrpSpPr>
        <p:grpSpPr>
          <a:xfrm>
            <a:off x="496888" y="1678370"/>
            <a:ext cx="3107703" cy="1469610"/>
            <a:chOff x="496888" y="1757882"/>
            <a:chExt cx="3107703" cy="1469610"/>
          </a:xfrm>
        </p:grpSpPr>
        <p:sp>
          <p:nvSpPr>
            <p:cNvPr id="9" name="TextBox 8">
              <a:extLst>
                <a:ext uri="{FF2B5EF4-FFF2-40B4-BE49-F238E27FC236}">
                  <a16:creationId xmlns:a16="http://schemas.microsoft.com/office/drawing/2014/main" id="{2EC06865-29EA-0640-85AC-89B2635D2047}"/>
                </a:ext>
              </a:extLst>
            </p:cNvPr>
            <p:cNvSpPr txBox="1"/>
            <p:nvPr/>
          </p:nvSpPr>
          <p:spPr>
            <a:xfrm>
              <a:off x="496888" y="1757882"/>
              <a:ext cx="1525893" cy="225287"/>
            </a:xfrm>
            <a:prstGeom prst="rect">
              <a:avLst/>
            </a:prstGeom>
            <a:noFill/>
          </p:spPr>
          <p:txBody>
            <a:bodyPr wrap="square" lIns="0" tIns="0" rIns="0" bIns="0" rtlCol="0">
              <a:noAutofit/>
            </a:bodyPr>
            <a:lstStyle/>
            <a:p>
              <a:pPr>
                <a:spcBef>
                  <a:spcPts val="900"/>
                </a:spcBef>
              </a:pPr>
              <a:r>
                <a:rPr lang="en-US" sz="1400" dirty="0">
                  <a:solidFill>
                    <a:schemeClr val="tx1">
                      <a:lumMod val="75000"/>
                      <a:lumOff val="25000"/>
                    </a:schemeClr>
                  </a:solidFill>
                </a:rPr>
                <a:t>Serving more than   </a:t>
              </a:r>
            </a:p>
          </p:txBody>
        </p:sp>
        <p:sp>
          <p:nvSpPr>
            <p:cNvPr id="10" name="TextBox 9">
              <a:extLst>
                <a:ext uri="{FF2B5EF4-FFF2-40B4-BE49-F238E27FC236}">
                  <a16:creationId xmlns:a16="http://schemas.microsoft.com/office/drawing/2014/main" id="{08FCE7E4-4592-6C44-9084-EF43CEFBD011}"/>
                </a:ext>
              </a:extLst>
            </p:cNvPr>
            <p:cNvSpPr txBox="1"/>
            <p:nvPr/>
          </p:nvSpPr>
          <p:spPr>
            <a:xfrm>
              <a:off x="496888" y="1830079"/>
              <a:ext cx="3107703" cy="1325216"/>
            </a:xfrm>
            <a:prstGeom prst="rect">
              <a:avLst/>
            </a:prstGeom>
            <a:noFill/>
          </p:spPr>
          <p:txBody>
            <a:bodyPr wrap="square" lIns="0" tIns="0" rIns="0" bIns="0" rtlCol="0">
              <a:noAutofit/>
            </a:bodyPr>
            <a:lstStyle/>
            <a:p>
              <a:pPr>
                <a:spcBef>
                  <a:spcPts val="900"/>
                </a:spcBef>
              </a:pPr>
              <a:r>
                <a:rPr lang="en-US" sz="8800" b="1" dirty="0">
                  <a:solidFill>
                    <a:schemeClr val="accent3"/>
                  </a:solidFill>
                </a:rPr>
                <a:t>460</a:t>
              </a:r>
              <a:r>
                <a:rPr lang="en-US" sz="6600" b="1" dirty="0">
                  <a:solidFill>
                    <a:schemeClr val="accent3"/>
                  </a:solidFill>
                </a:rPr>
                <a:t>K</a:t>
              </a:r>
              <a:endParaRPr lang="en-US" sz="8800" b="1" dirty="0">
                <a:solidFill>
                  <a:schemeClr val="accent3"/>
                </a:solidFill>
              </a:endParaRPr>
            </a:p>
          </p:txBody>
        </p:sp>
        <p:sp>
          <p:nvSpPr>
            <p:cNvPr id="11" name="TextBox 10">
              <a:extLst>
                <a:ext uri="{FF2B5EF4-FFF2-40B4-BE49-F238E27FC236}">
                  <a16:creationId xmlns:a16="http://schemas.microsoft.com/office/drawing/2014/main" id="{1214F426-95B0-314A-9DE1-9DEE4B06827C}"/>
                </a:ext>
              </a:extLst>
            </p:cNvPr>
            <p:cNvSpPr txBox="1"/>
            <p:nvPr/>
          </p:nvSpPr>
          <p:spPr>
            <a:xfrm>
              <a:off x="496888" y="3016839"/>
              <a:ext cx="2723390" cy="210653"/>
            </a:xfrm>
            <a:prstGeom prst="rect">
              <a:avLst/>
            </a:prstGeom>
            <a:noFill/>
          </p:spPr>
          <p:txBody>
            <a:bodyPr wrap="square" lIns="0" tIns="0" rIns="0" bIns="0" rtlCol="0">
              <a:noAutofit/>
            </a:bodyPr>
            <a:lstStyle/>
            <a:p>
              <a:pPr>
                <a:spcBef>
                  <a:spcPts val="900"/>
                </a:spcBef>
              </a:pPr>
              <a:r>
                <a:rPr lang="en-US" sz="1400" b="1" dirty="0">
                  <a:solidFill>
                    <a:schemeClr val="accent3"/>
                  </a:solidFill>
                </a:rPr>
                <a:t>ENGAGED PROFESSIONALS</a:t>
              </a:r>
            </a:p>
          </p:txBody>
        </p:sp>
      </p:grpSp>
      <p:sp>
        <p:nvSpPr>
          <p:cNvPr id="15" name="TextBox 14">
            <a:extLst>
              <a:ext uri="{FF2B5EF4-FFF2-40B4-BE49-F238E27FC236}">
                <a16:creationId xmlns:a16="http://schemas.microsoft.com/office/drawing/2014/main" id="{CE4B7B6F-DFDB-0945-9E85-CC2F0B4DFE13}"/>
              </a:ext>
            </a:extLst>
          </p:cNvPr>
          <p:cNvSpPr txBox="1"/>
          <p:nvPr/>
        </p:nvSpPr>
        <p:spPr>
          <a:xfrm>
            <a:off x="4138835" y="1750567"/>
            <a:ext cx="3107703" cy="1325216"/>
          </a:xfrm>
          <a:prstGeom prst="rect">
            <a:avLst/>
          </a:prstGeom>
          <a:noFill/>
        </p:spPr>
        <p:txBody>
          <a:bodyPr wrap="square" lIns="0" tIns="0" rIns="0" bIns="0" rtlCol="0">
            <a:noAutofit/>
          </a:bodyPr>
          <a:lstStyle/>
          <a:p>
            <a:pPr>
              <a:spcBef>
                <a:spcPts val="900"/>
              </a:spcBef>
            </a:pPr>
            <a:r>
              <a:rPr lang="en-US" sz="8800" b="1" dirty="0">
                <a:solidFill>
                  <a:schemeClr val="accent1">
                    <a:lumMod val="50000"/>
                  </a:schemeClr>
                </a:solidFill>
              </a:rPr>
              <a:t>221</a:t>
            </a:r>
            <a:endParaRPr lang="en-US" sz="6600" b="1" dirty="0">
              <a:solidFill>
                <a:schemeClr val="accent1">
                  <a:lumMod val="50000"/>
                </a:schemeClr>
              </a:solidFill>
            </a:endParaRPr>
          </a:p>
        </p:txBody>
      </p:sp>
      <p:sp>
        <p:nvSpPr>
          <p:cNvPr id="16" name="TextBox 15">
            <a:extLst>
              <a:ext uri="{FF2B5EF4-FFF2-40B4-BE49-F238E27FC236}">
                <a16:creationId xmlns:a16="http://schemas.microsoft.com/office/drawing/2014/main" id="{3A51AD0B-157F-F44F-A81C-FFC06C5ADB7A}"/>
              </a:ext>
            </a:extLst>
          </p:cNvPr>
          <p:cNvSpPr txBox="1"/>
          <p:nvPr/>
        </p:nvSpPr>
        <p:spPr>
          <a:xfrm>
            <a:off x="4138835" y="2937327"/>
            <a:ext cx="2723390" cy="210653"/>
          </a:xfrm>
          <a:prstGeom prst="rect">
            <a:avLst/>
          </a:prstGeom>
          <a:noFill/>
        </p:spPr>
        <p:txBody>
          <a:bodyPr wrap="square" lIns="0" tIns="0" rIns="0" bIns="0" rtlCol="0">
            <a:noAutofit/>
          </a:bodyPr>
          <a:lstStyle/>
          <a:p>
            <a:pPr>
              <a:spcBef>
                <a:spcPts val="900"/>
              </a:spcBef>
            </a:pPr>
            <a:r>
              <a:rPr lang="en-US" sz="1400" b="1" dirty="0">
                <a:solidFill>
                  <a:schemeClr val="accent1">
                    <a:lumMod val="50000"/>
                  </a:schemeClr>
                </a:solidFill>
              </a:rPr>
              <a:t>CHAPTERS WORLDWIDE</a:t>
            </a:r>
          </a:p>
        </p:txBody>
      </p:sp>
      <p:sp>
        <p:nvSpPr>
          <p:cNvPr id="19" name="TextBox 18">
            <a:extLst>
              <a:ext uri="{FF2B5EF4-FFF2-40B4-BE49-F238E27FC236}">
                <a16:creationId xmlns:a16="http://schemas.microsoft.com/office/drawing/2014/main" id="{21A9C1F6-F3C2-5C4C-B298-5E40D5616D47}"/>
              </a:ext>
            </a:extLst>
          </p:cNvPr>
          <p:cNvSpPr txBox="1"/>
          <p:nvPr/>
        </p:nvSpPr>
        <p:spPr>
          <a:xfrm>
            <a:off x="7621755" y="1750567"/>
            <a:ext cx="3107703" cy="1325216"/>
          </a:xfrm>
          <a:prstGeom prst="rect">
            <a:avLst/>
          </a:prstGeom>
          <a:noFill/>
        </p:spPr>
        <p:txBody>
          <a:bodyPr wrap="square" lIns="0" tIns="0" rIns="0" bIns="0" rtlCol="0">
            <a:noAutofit/>
          </a:bodyPr>
          <a:lstStyle/>
          <a:p>
            <a:pPr>
              <a:spcBef>
                <a:spcPts val="900"/>
              </a:spcBef>
            </a:pPr>
            <a:r>
              <a:rPr lang="en-US" sz="8800" b="1" spc="-600" dirty="0">
                <a:solidFill>
                  <a:schemeClr val="accent3"/>
                </a:solidFill>
              </a:rPr>
              <a:t>1</a:t>
            </a:r>
            <a:r>
              <a:rPr lang="en-US" sz="8800" b="1" dirty="0">
                <a:solidFill>
                  <a:schemeClr val="accent3"/>
                </a:solidFill>
              </a:rPr>
              <a:t>40</a:t>
            </a:r>
            <a:r>
              <a:rPr lang="en-US" sz="6600" b="1" dirty="0">
                <a:solidFill>
                  <a:schemeClr val="accent3"/>
                </a:solidFill>
              </a:rPr>
              <a:t>K+</a:t>
            </a:r>
            <a:endParaRPr lang="en-US" sz="8800" b="1" dirty="0">
              <a:solidFill>
                <a:schemeClr val="accent3"/>
              </a:solidFill>
            </a:endParaRPr>
          </a:p>
        </p:txBody>
      </p:sp>
      <p:sp>
        <p:nvSpPr>
          <p:cNvPr id="20" name="TextBox 19">
            <a:extLst>
              <a:ext uri="{FF2B5EF4-FFF2-40B4-BE49-F238E27FC236}">
                <a16:creationId xmlns:a16="http://schemas.microsoft.com/office/drawing/2014/main" id="{49C1B63B-F724-CC41-A427-6DC03BBDEA68}"/>
              </a:ext>
            </a:extLst>
          </p:cNvPr>
          <p:cNvSpPr txBox="1"/>
          <p:nvPr/>
        </p:nvSpPr>
        <p:spPr>
          <a:xfrm>
            <a:off x="7873544" y="3016839"/>
            <a:ext cx="3914331" cy="210653"/>
          </a:xfrm>
          <a:prstGeom prst="rect">
            <a:avLst/>
          </a:prstGeom>
          <a:noFill/>
        </p:spPr>
        <p:txBody>
          <a:bodyPr wrap="square" lIns="0" tIns="0" rIns="0" bIns="0" rtlCol="0">
            <a:noAutofit/>
          </a:bodyPr>
          <a:lstStyle/>
          <a:p>
            <a:pPr>
              <a:spcBef>
                <a:spcPts val="900"/>
              </a:spcBef>
            </a:pPr>
            <a:r>
              <a:rPr lang="en-US" sz="1400" b="1" dirty="0">
                <a:solidFill>
                  <a:schemeClr val="accent3"/>
                </a:solidFill>
              </a:rPr>
              <a:t>MEMBERS IN 188 COUNTRIES</a:t>
            </a:r>
          </a:p>
        </p:txBody>
      </p:sp>
      <p:grpSp>
        <p:nvGrpSpPr>
          <p:cNvPr id="21" name="Group 20">
            <a:extLst>
              <a:ext uri="{FF2B5EF4-FFF2-40B4-BE49-F238E27FC236}">
                <a16:creationId xmlns:a16="http://schemas.microsoft.com/office/drawing/2014/main" id="{E9FB861B-9E68-674C-B518-12A0E2D8AF2A}"/>
              </a:ext>
            </a:extLst>
          </p:cNvPr>
          <p:cNvGrpSpPr/>
          <p:nvPr/>
        </p:nvGrpSpPr>
        <p:grpSpPr>
          <a:xfrm>
            <a:off x="496887" y="4082949"/>
            <a:ext cx="3107704" cy="1611998"/>
            <a:chOff x="496887" y="1830079"/>
            <a:chExt cx="3107704" cy="1611998"/>
          </a:xfrm>
        </p:grpSpPr>
        <p:sp>
          <p:nvSpPr>
            <p:cNvPr id="23" name="TextBox 22">
              <a:extLst>
                <a:ext uri="{FF2B5EF4-FFF2-40B4-BE49-F238E27FC236}">
                  <a16:creationId xmlns:a16="http://schemas.microsoft.com/office/drawing/2014/main" id="{05D0E2FF-7186-454A-A3E3-B6F5F218814C}"/>
                </a:ext>
              </a:extLst>
            </p:cNvPr>
            <p:cNvSpPr txBox="1"/>
            <p:nvPr/>
          </p:nvSpPr>
          <p:spPr>
            <a:xfrm>
              <a:off x="496888" y="1830079"/>
              <a:ext cx="3107703" cy="1325216"/>
            </a:xfrm>
            <a:prstGeom prst="rect">
              <a:avLst/>
            </a:prstGeom>
            <a:noFill/>
          </p:spPr>
          <p:txBody>
            <a:bodyPr wrap="square" lIns="0" tIns="0" rIns="0" bIns="0" rtlCol="0">
              <a:noAutofit/>
            </a:bodyPr>
            <a:lstStyle/>
            <a:p>
              <a:pPr>
                <a:spcBef>
                  <a:spcPts val="900"/>
                </a:spcBef>
              </a:pPr>
              <a:r>
                <a:rPr lang="en-US" sz="8800" b="1" dirty="0">
                  <a:solidFill>
                    <a:schemeClr val="accent1">
                      <a:lumMod val="50000"/>
                    </a:schemeClr>
                  </a:solidFill>
                </a:rPr>
                <a:t>2.8</a:t>
              </a:r>
              <a:r>
                <a:rPr lang="en-US" sz="6600" b="1" dirty="0">
                  <a:solidFill>
                    <a:schemeClr val="accent1">
                      <a:lumMod val="50000"/>
                    </a:schemeClr>
                  </a:solidFill>
                </a:rPr>
                <a:t>K+</a:t>
              </a:r>
              <a:endParaRPr lang="en-US" sz="8800" b="1" dirty="0">
                <a:solidFill>
                  <a:schemeClr val="accent1">
                    <a:lumMod val="50000"/>
                  </a:schemeClr>
                </a:solidFill>
              </a:endParaRPr>
            </a:p>
          </p:txBody>
        </p:sp>
        <p:sp>
          <p:nvSpPr>
            <p:cNvPr id="24" name="TextBox 23">
              <a:extLst>
                <a:ext uri="{FF2B5EF4-FFF2-40B4-BE49-F238E27FC236}">
                  <a16:creationId xmlns:a16="http://schemas.microsoft.com/office/drawing/2014/main" id="{D9DB045A-057C-3648-9DC7-E9E9B76C972C}"/>
                </a:ext>
              </a:extLst>
            </p:cNvPr>
            <p:cNvSpPr txBox="1"/>
            <p:nvPr/>
          </p:nvSpPr>
          <p:spPr>
            <a:xfrm>
              <a:off x="496887" y="3016839"/>
              <a:ext cx="2936123" cy="425238"/>
            </a:xfrm>
            <a:prstGeom prst="rect">
              <a:avLst/>
            </a:prstGeom>
            <a:noFill/>
          </p:spPr>
          <p:txBody>
            <a:bodyPr wrap="square" lIns="0" tIns="0" rIns="0" bIns="0" rtlCol="0">
              <a:noAutofit/>
            </a:bodyPr>
            <a:lstStyle/>
            <a:p>
              <a:pPr>
                <a:spcBef>
                  <a:spcPts val="900"/>
                </a:spcBef>
              </a:pPr>
              <a:r>
                <a:rPr lang="en-US" sz="1400" b="1" dirty="0">
                  <a:solidFill>
                    <a:schemeClr val="accent1">
                      <a:lumMod val="50000"/>
                    </a:schemeClr>
                  </a:solidFill>
                </a:rPr>
                <a:t>GLOBAL CHAPTER LEADER VOLUNTEERS</a:t>
              </a:r>
            </a:p>
          </p:txBody>
        </p:sp>
      </p:grpSp>
      <p:sp>
        <p:nvSpPr>
          <p:cNvPr id="25" name="TextBox 24">
            <a:extLst>
              <a:ext uri="{FF2B5EF4-FFF2-40B4-BE49-F238E27FC236}">
                <a16:creationId xmlns:a16="http://schemas.microsoft.com/office/drawing/2014/main" id="{390E8C65-4918-B148-A092-A961ACC160B8}"/>
              </a:ext>
            </a:extLst>
          </p:cNvPr>
          <p:cNvSpPr txBox="1"/>
          <p:nvPr/>
        </p:nvSpPr>
        <p:spPr>
          <a:xfrm>
            <a:off x="3906922" y="4082949"/>
            <a:ext cx="3107703" cy="1325216"/>
          </a:xfrm>
          <a:prstGeom prst="rect">
            <a:avLst/>
          </a:prstGeom>
          <a:noFill/>
        </p:spPr>
        <p:txBody>
          <a:bodyPr wrap="square" lIns="0" tIns="0" rIns="0" bIns="0" rtlCol="0">
            <a:noAutofit/>
          </a:bodyPr>
          <a:lstStyle/>
          <a:p>
            <a:pPr>
              <a:spcBef>
                <a:spcPts val="900"/>
              </a:spcBef>
            </a:pPr>
            <a:r>
              <a:rPr lang="en-US" sz="8800" b="1" spc="-600" dirty="0">
                <a:solidFill>
                  <a:schemeClr val="accent3"/>
                </a:solidFill>
              </a:rPr>
              <a:t>1</a:t>
            </a:r>
            <a:r>
              <a:rPr lang="en-US" sz="8800" b="1" dirty="0">
                <a:solidFill>
                  <a:schemeClr val="accent3"/>
                </a:solidFill>
              </a:rPr>
              <a:t>26</a:t>
            </a:r>
            <a:r>
              <a:rPr lang="en-US" sz="6600" b="1" dirty="0">
                <a:solidFill>
                  <a:schemeClr val="accent3"/>
                </a:solidFill>
              </a:rPr>
              <a:t>K+</a:t>
            </a:r>
            <a:r>
              <a:rPr lang="en-US" sz="8800" b="1" dirty="0">
                <a:solidFill>
                  <a:schemeClr val="accent3"/>
                </a:solidFill>
              </a:rPr>
              <a:t>    </a:t>
            </a:r>
          </a:p>
        </p:txBody>
      </p:sp>
      <p:sp>
        <p:nvSpPr>
          <p:cNvPr id="26" name="TextBox 25">
            <a:extLst>
              <a:ext uri="{FF2B5EF4-FFF2-40B4-BE49-F238E27FC236}">
                <a16:creationId xmlns:a16="http://schemas.microsoft.com/office/drawing/2014/main" id="{C1856CE5-9422-8442-B930-F928FB531456}"/>
              </a:ext>
            </a:extLst>
          </p:cNvPr>
          <p:cNvSpPr txBox="1"/>
          <p:nvPr/>
        </p:nvSpPr>
        <p:spPr>
          <a:xfrm>
            <a:off x="4138835" y="5269709"/>
            <a:ext cx="2723390" cy="210653"/>
          </a:xfrm>
          <a:prstGeom prst="rect">
            <a:avLst/>
          </a:prstGeom>
          <a:noFill/>
        </p:spPr>
        <p:txBody>
          <a:bodyPr wrap="square" lIns="0" tIns="0" rIns="0" bIns="0" rtlCol="0">
            <a:noAutofit/>
          </a:bodyPr>
          <a:lstStyle/>
          <a:p>
            <a:pPr>
              <a:spcBef>
                <a:spcPts val="900"/>
              </a:spcBef>
            </a:pPr>
            <a:r>
              <a:rPr lang="en-US" sz="1400" b="1" dirty="0">
                <a:solidFill>
                  <a:schemeClr val="accent3"/>
                </a:solidFill>
              </a:rPr>
              <a:t>CERTIFICATIONS ISSUED</a:t>
            </a:r>
          </a:p>
        </p:txBody>
      </p:sp>
      <p:sp>
        <p:nvSpPr>
          <p:cNvPr id="27" name="TextBox 26">
            <a:extLst>
              <a:ext uri="{FF2B5EF4-FFF2-40B4-BE49-F238E27FC236}">
                <a16:creationId xmlns:a16="http://schemas.microsoft.com/office/drawing/2014/main" id="{393DCDB2-5D85-054D-AC22-C02D2F9EB4A9}"/>
              </a:ext>
            </a:extLst>
          </p:cNvPr>
          <p:cNvSpPr txBox="1"/>
          <p:nvPr/>
        </p:nvSpPr>
        <p:spPr>
          <a:xfrm>
            <a:off x="7875881" y="4086493"/>
            <a:ext cx="3107703" cy="1325216"/>
          </a:xfrm>
          <a:prstGeom prst="rect">
            <a:avLst/>
          </a:prstGeom>
          <a:noFill/>
        </p:spPr>
        <p:txBody>
          <a:bodyPr wrap="square" lIns="0" tIns="0" rIns="0" bIns="0" rtlCol="0">
            <a:noAutofit/>
          </a:bodyPr>
          <a:lstStyle/>
          <a:p>
            <a:pPr>
              <a:spcBef>
                <a:spcPts val="900"/>
              </a:spcBef>
            </a:pPr>
            <a:r>
              <a:rPr lang="en-US" sz="8800" b="1" spc="-300" dirty="0">
                <a:solidFill>
                  <a:schemeClr val="accent1">
                    <a:lumMod val="50000"/>
                  </a:schemeClr>
                </a:solidFill>
              </a:rPr>
              <a:t>1</a:t>
            </a:r>
            <a:r>
              <a:rPr lang="en-US" sz="8800" b="1" dirty="0">
                <a:solidFill>
                  <a:schemeClr val="accent1">
                    <a:lumMod val="50000"/>
                  </a:schemeClr>
                </a:solidFill>
              </a:rPr>
              <a:t>40</a:t>
            </a:r>
            <a:r>
              <a:rPr lang="en-US" sz="6600" b="1" dirty="0">
                <a:solidFill>
                  <a:schemeClr val="accent1">
                    <a:lumMod val="50000"/>
                  </a:schemeClr>
                </a:solidFill>
              </a:rPr>
              <a:t>+</a:t>
            </a:r>
          </a:p>
        </p:txBody>
      </p:sp>
      <p:sp>
        <p:nvSpPr>
          <p:cNvPr id="28" name="TextBox 27">
            <a:extLst>
              <a:ext uri="{FF2B5EF4-FFF2-40B4-BE49-F238E27FC236}">
                <a16:creationId xmlns:a16="http://schemas.microsoft.com/office/drawing/2014/main" id="{5C13D866-5A8C-7C48-A6A8-D8F692E1096F}"/>
              </a:ext>
            </a:extLst>
          </p:cNvPr>
          <p:cNvSpPr txBox="1"/>
          <p:nvPr/>
        </p:nvSpPr>
        <p:spPr>
          <a:xfrm>
            <a:off x="7873545" y="5269709"/>
            <a:ext cx="2158352" cy="210653"/>
          </a:xfrm>
          <a:prstGeom prst="rect">
            <a:avLst/>
          </a:prstGeom>
          <a:noFill/>
        </p:spPr>
        <p:txBody>
          <a:bodyPr wrap="square" lIns="0" tIns="0" rIns="0" bIns="0" rtlCol="0">
            <a:noAutofit/>
          </a:bodyPr>
          <a:lstStyle/>
          <a:p>
            <a:pPr>
              <a:spcBef>
                <a:spcPts val="900"/>
              </a:spcBef>
            </a:pPr>
            <a:r>
              <a:rPr lang="en-US" sz="1400" b="1" dirty="0">
                <a:solidFill>
                  <a:schemeClr val="accent1">
                    <a:lumMod val="50000"/>
                  </a:schemeClr>
                </a:solidFill>
              </a:rPr>
              <a:t>ENTERPRISES SERVED</a:t>
            </a:r>
          </a:p>
        </p:txBody>
      </p:sp>
      <p:cxnSp>
        <p:nvCxnSpPr>
          <p:cNvPr id="30" name="Straight Connector 29">
            <a:extLst>
              <a:ext uri="{FF2B5EF4-FFF2-40B4-BE49-F238E27FC236}">
                <a16:creationId xmlns:a16="http://schemas.microsoft.com/office/drawing/2014/main" id="{E1F5BF5B-C079-6D49-99F4-195046CA0C7E}"/>
              </a:ext>
            </a:extLst>
          </p:cNvPr>
          <p:cNvCxnSpPr/>
          <p:nvPr/>
        </p:nvCxnSpPr>
        <p:spPr>
          <a:xfrm>
            <a:off x="496888" y="3776871"/>
            <a:ext cx="1011810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1CDD67-20DC-B04F-BBB7-6CC469275E1E}"/>
              </a:ext>
            </a:extLst>
          </p:cNvPr>
          <p:cNvCxnSpPr/>
          <p:nvPr/>
        </p:nvCxnSpPr>
        <p:spPr>
          <a:xfrm>
            <a:off x="3551583" y="1678370"/>
            <a:ext cx="0" cy="404657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330D08-EED4-054F-A9AE-AC81CA00CF35}"/>
              </a:ext>
            </a:extLst>
          </p:cNvPr>
          <p:cNvCxnSpPr/>
          <p:nvPr/>
        </p:nvCxnSpPr>
        <p:spPr>
          <a:xfrm>
            <a:off x="7275445" y="1678370"/>
            <a:ext cx="0" cy="404657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3">
            <a:extLst>
              <a:ext uri="{FF2B5EF4-FFF2-40B4-BE49-F238E27FC236}">
                <a16:creationId xmlns:a16="http://schemas.microsoft.com/office/drawing/2014/main" id="{29C8EE43-1E3F-D145-8DC8-8EA668ED51DF}"/>
              </a:ext>
            </a:extLst>
          </p:cNvPr>
          <p:cNvSpPr>
            <a:spLocks noGrp="1"/>
          </p:cNvSpPr>
          <p:nvPr>
            <p:ph type="ftr" sz="quarter" idx="15"/>
          </p:nvPr>
        </p:nvSpPr>
        <p:spPr/>
        <p:txBody>
          <a:bodyPr/>
          <a:lstStyle/>
          <a:p>
            <a:r>
              <a:rPr lang="en-US" dirty="0"/>
              <a:t>® 2019 ISACA. All Rights Reserved.</a:t>
            </a:r>
          </a:p>
        </p:txBody>
      </p:sp>
    </p:spTree>
    <p:extLst>
      <p:ext uri="{BB962C8B-B14F-4D97-AF65-F5344CB8AC3E}">
        <p14:creationId xmlns:p14="http://schemas.microsoft.com/office/powerpoint/2010/main" val="2003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outHorizontal)">
                                      <p:cBhvr>
                                        <p:cTn id="11" dur="500"/>
                                        <p:tgtEl>
                                          <p:spTgt spid="32"/>
                                        </p:tgtEl>
                                      </p:cBhvr>
                                    </p:animEffect>
                                  </p:childTnLst>
                                </p:cTn>
                              </p:par>
                              <p:par>
                                <p:cTn id="12" presetID="16" presetClass="entr" presetSubtype="42"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outHorizontal)">
                                      <p:cBhvr>
                                        <p:cTn id="14" dur="500"/>
                                        <p:tgtEl>
                                          <p:spTgt spid="3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31B6CB-373D-7446-9A5D-ECF2E8A8F77E}"/>
              </a:ext>
            </a:extLst>
          </p:cNvPr>
          <p:cNvSpPr>
            <a:spLocks noGrp="1"/>
          </p:cNvSpPr>
          <p:nvPr>
            <p:ph type="title"/>
          </p:nvPr>
        </p:nvSpPr>
        <p:spPr/>
        <p:txBody>
          <a:bodyPr/>
          <a:lstStyle/>
          <a:p>
            <a:r>
              <a:rPr lang="en-US" dirty="0"/>
              <a:t>Global Presence</a:t>
            </a:r>
          </a:p>
        </p:txBody>
      </p:sp>
      <p:sp>
        <p:nvSpPr>
          <p:cNvPr id="6" name="Slide Number Placeholder 5">
            <a:extLst>
              <a:ext uri="{FF2B5EF4-FFF2-40B4-BE49-F238E27FC236}">
                <a16:creationId xmlns:a16="http://schemas.microsoft.com/office/drawing/2014/main" id="{46658275-1027-F648-85A5-92D9CAD2B433}"/>
              </a:ext>
            </a:extLst>
          </p:cNvPr>
          <p:cNvSpPr>
            <a:spLocks noGrp="1"/>
          </p:cNvSpPr>
          <p:nvPr>
            <p:ph type="sldNum" sz="quarter" idx="12"/>
          </p:nvPr>
        </p:nvSpPr>
        <p:spPr/>
        <p:txBody>
          <a:bodyPr/>
          <a:lstStyle/>
          <a:p>
            <a:fld id="{A82C3BC0-3EBF-3C4C-A3D8-795624EBC6AA}" type="slidenum">
              <a:rPr lang="en-US"/>
              <a:pPr/>
              <a:t>5</a:t>
            </a:fld>
            <a:endParaRPr lang="en-US" dirty="0"/>
          </a:p>
        </p:txBody>
      </p:sp>
      <p:sp>
        <p:nvSpPr>
          <p:cNvPr id="11" name="Footer Placeholder 10">
            <a:extLst>
              <a:ext uri="{FF2B5EF4-FFF2-40B4-BE49-F238E27FC236}">
                <a16:creationId xmlns:a16="http://schemas.microsoft.com/office/drawing/2014/main" id="{04B71533-03C9-0042-A14A-36C1E7C0E121}"/>
              </a:ext>
            </a:extLst>
          </p:cNvPr>
          <p:cNvSpPr>
            <a:spLocks noGrp="1"/>
          </p:cNvSpPr>
          <p:nvPr>
            <p:ph type="ftr" sz="quarter" idx="11"/>
          </p:nvPr>
        </p:nvSpPr>
        <p:spPr/>
        <p:txBody>
          <a:bodyPr/>
          <a:lstStyle/>
          <a:p>
            <a:r>
              <a:rPr lang="en-US" dirty="0"/>
              <a:t>® 2019 ISACA. All Rights Reserved.</a:t>
            </a:r>
          </a:p>
        </p:txBody>
      </p:sp>
      <p:pic>
        <p:nvPicPr>
          <p:cNvPr id="12" name="Picture 11">
            <a:extLst>
              <a:ext uri="{FF2B5EF4-FFF2-40B4-BE49-F238E27FC236}">
                <a16:creationId xmlns:a16="http://schemas.microsoft.com/office/drawing/2014/main" id="{234BC81B-0337-9D42-85C2-25D239B93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60"/>
          <a:stretch/>
        </p:blipFill>
        <p:spPr>
          <a:xfrm>
            <a:off x="0" y="1193079"/>
            <a:ext cx="8817429" cy="4817035"/>
          </a:xfrm>
          <a:prstGeom prst="rect">
            <a:avLst/>
          </a:prstGeom>
        </p:spPr>
      </p:pic>
      <p:sp>
        <p:nvSpPr>
          <p:cNvPr id="21" name="Oval 20">
            <a:extLst>
              <a:ext uri="{FF2B5EF4-FFF2-40B4-BE49-F238E27FC236}">
                <a16:creationId xmlns:a16="http://schemas.microsoft.com/office/drawing/2014/main" id="{893C6119-92AD-5F46-88F9-4E62D2B94677}"/>
              </a:ext>
            </a:extLst>
          </p:cNvPr>
          <p:cNvSpPr/>
          <p:nvPr/>
        </p:nvSpPr>
        <p:spPr>
          <a:xfrm>
            <a:off x="1540454" y="2677820"/>
            <a:ext cx="923777" cy="9237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dirty="0">
                <a:solidFill>
                  <a:schemeClr val="bg1"/>
                </a:solidFill>
              </a:rPr>
              <a:t>48%</a:t>
            </a:r>
            <a:br>
              <a:rPr lang="en-US" sz="2000" b="1" dirty="0">
                <a:solidFill>
                  <a:schemeClr val="bg1"/>
                </a:solidFill>
              </a:rPr>
            </a:br>
            <a:r>
              <a:rPr lang="en-US" sz="1000" b="1" dirty="0">
                <a:solidFill>
                  <a:schemeClr val="bg1"/>
                </a:solidFill>
              </a:rPr>
              <a:t>North America</a:t>
            </a:r>
            <a:endParaRPr lang="en-US" sz="2000" dirty="0">
              <a:solidFill>
                <a:schemeClr val="bg1"/>
              </a:solidFill>
            </a:endParaRPr>
          </a:p>
        </p:txBody>
      </p:sp>
      <p:sp>
        <p:nvSpPr>
          <p:cNvPr id="23" name="Oval 22">
            <a:extLst>
              <a:ext uri="{FF2B5EF4-FFF2-40B4-BE49-F238E27FC236}">
                <a16:creationId xmlns:a16="http://schemas.microsoft.com/office/drawing/2014/main" id="{743A9527-52A8-664F-8ABC-3A9F9D69A68B}"/>
              </a:ext>
            </a:extLst>
          </p:cNvPr>
          <p:cNvSpPr/>
          <p:nvPr/>
        </p:nvSpPr>
        <p:spPr>
          <a:xfrm>
            <a:off x="1323478" y="4553115"/>
            <a:ext cx="923777" cy="923776"/>
          </a:xfrm>
          <a:prstGeom prst="ellipse">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dirty="0">
                <a:solidFill>
                  <a:schemeClr val="bg1"/>
                </a:solidFill>
              </a:rPr>
              <a:t>4%</a:t>
            </a:r>
            <a:br>
              <a:rPr lang="en-US" sz="2000" b="1" dirty="0">
                <a:solidFill>
                  <a:schemeClr val="bg1"/>
                </a:solidFill>
              </a:rPr>
            </a:br>
            <a:r>
              <a:rPr lang="en-US" sz="1000" b="1" dirty="0">
                <a:solidFill>
                  <a:schemeClr val="bg1"/>
                </a:solidFill>
              </a:rPr>
              <a:t>Latin America</a:t>
            </a:r>
            <a:endParaRPr lang="en-US" sz="2000" dirty="0">
              <a:solidFill>
                <a:schemeClr val="bg1"/>
              </a:solidFill>
            </a:endParaRPr>
          </a:p>
        </p:txBody>
      </p:sp>
      <p:sp>
        <p:nvSpPr>
          <p:cNvPr id="25" name="Oval 24">
            <a:extLst>
              <a:ext uri="{FF2B5EF4-FFF2-40B4-BE49-F238E27FC236}">
                <a16:creationId xmlns:a16="http://schemas.microsoft.com/office/drawing/2014/main" id="{F6724CC8-9408-8A4F-A195-898C24D09870}"/>
              </a:ext>
            </a:extLst>
          </p:cNvPr>
          <p:cNvSpPr/>
          <p:nvPr/>
        </p:nvSpPr>
        <p:spPr>
          <a:xfrm>
            <a:off x="4385254" y="2051287"/>
            <a:ext cx="923777" cy="92377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dirty="0">
                <a:solidFill>
                  <a:schemeClr val="bg1"/>
                </a:solidFill>
              </a:rPr>
              <a:t>20%</a:t>
            </a:r>
            <a:br>
              <a:rPr lang="en-US" sz="2000" b="1" dirty="0">
                <a:solidFill>
                  <a:schemeClr val="bg1"/>
                </a:solidFill>
              </a:rPr>
            </a:br>
            <a:r>
              <a:rPr lang="en-US" sz="1000" b="1" dirty="0">
                <a:solidFill>
                  <a:schemeClr val="bg1"/>
                </a:solidFill>
              </a:rPr>
              <a:t>Europe</a:t>
            </a:r>
            <a:endParaRPr lang="en-US" sz="2000" dirty="0">
              <a:solidFill>
                <a:schemeClr val="bg1"/>
              </a:solidFill>
            </a:endParaRPr>
          </a:p>
        </p:txBody>
      </p:sp>
      <p:sp>
        <p:nvSpPr>
          <p:cNvPr id="26" name="Oval 25">
            <a:extLst>
              <a:ext uri="{FF2B5EF4-FFF2-40B4-BE49-F238E27FC236}">
                <a16:creationId xmlns:a16="http://schemas.microsoft.com/office/drawing/2014/main" id="{8C2F42AA-F032-9345-91A5-1A3C7ADB692E}"/>
              </a:ext>
            </a:extLst>
          </p:cNvPr>
          <p:cNvSpPr/>
          <p:nvPr/>
        </p:nvSpPr>
        <p:spPr>
          <a:xfrm>
            <a:off x="4146676" y="4210287"/>
            <a:ext cx="923777" cy="923776"/>
          </a:xfrm>
          <a:prstGeom prst="ellipse">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dirty="0">
                <a:solidFill>
                  <a:schemeClr val="bg1"/>
                </a:solidFill>
              </a:rPr>
              <a:t>6%</a:t>
            </a:r>
            <a:br>
              <a:rPr lang="en-US" sz="2000" b="1" dirty="0">
                <a:solidFill>
                  <a:schemeClr val="bg1"/>
                </a:solidFill>
              </a:rPr>
            </a:br>
            <a:r>
              <a:rPr lang="en-US" sz="1000" b="1" dirty="0">
                <a:solidFill>
                  <a:schemeClr val="bg1"/>
                </a:solidFill>
              </a:rPr>
              <a:t>Africa</a:t>
            </a:r>
            <a:endParaRPr lang="en-US" sz="2000" dirty="0">
              <a:solidFill>
                <a:schemeClr val="bg1"/>
              </a:solidFill>
            </a:endParaRPr>
          </a:p>
        </p:txBody>
      </p:sp>
      <p:sp>
        <p:nvSpPr>
          <p:cNvPr id="27" name="Oval 26">
            <a:extLst>
              <a:ext uri="{FF2B5EF4-FFF2-40B4-BE49-F238E27FC236}">
                <a16:creationId xmlns:a16="http://schemas.microsoft.com/office/drawing/2014/main" id="{974994E8-57AB-CE4D-855F-FEE9CF26398D}"/>
              </a:ext>
            </a:extLst>
          </p:cNvPr>
          <p:cNvSpPr/>
          <p:nvPr/>
        </p:nvSpPr>
        <p:spPr>
          <a:xfrm>
            <a:off x="6387596" y="2770953"/>
            <a:ext cx="923777" cy="92377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spc="-150" dirty="0">
                <a:solidFill>
                  <a:schemeClr val="bg1"/>
                </a:solidFill>
              </a:rPr>
              <a:t>1</a:t>
            </a:r>
            <a:r>
              <a:rPr lang="en-US" sz="2000" b="1" dirty="0">
                <a:solidFill>
                  <a:schemeClr val="bg1"/>
                </a:solidFill>
              </a:rPr>
              <a:t>8%</a:t>
            </a:r>
            <a:br>
              <a:rPr lang="en-US" sz="2000" b="1" dirty="0">
                <a:solidFill>
                  <a:schemeClr val="bg1"/>
                </a:solidFill>
              </a:rPr>
            </a:br>
            <a:r>
              <a:rPr lang="en-US" sz="1000" b="1" dirty="0">
                <a:solidFill>
                  <a:schemeClr val="bg1"/>
                </a:solidFill>
              </a:rPr>
              <a:t>Asia</a:t>
            </a:r>
            <a:endParaRPr lang="en-US" sz="2000" dirty="0">
              <a:solidFill>
                <a:schemeClr val="bg1"/>
              </a:solidFill>
            </a:endParaRPr>
          </a:p>
        </p:txBody>
      </p:sp>
      <p:sp>
        <p:nvSpPr>
          <p:cNvPr id="28" name="Oval 27">
            <a:extLst>
              <a:ext uri="{FF2B5EF4-FFF2-40B4-BE49-F238E27FC236}">
                <a16:creationId xmlns:a16="http://schemas.microsoft.com/office/drawing/2014/main" id="{F9594922-6D44-B744-887C-1B560CC9724B}"/>
              </a:ext>
            </a:extLst>
          </p:cNvPr>
          <p:cNvSpPr/>
          <p:nvPr/>
        </p:nvSpPr>
        <p:spPr>
          <a:xfrm>
            <a:off x="6861730" y="4879153"/>
            <a:ext cx="923777" cy="923776"/>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900"/>
              </a:spcBef>
            </a:pPr>
            <a:r>
              <a:rPr lang="en-US" sz="2000" b="1" spc="-150" dirty="0">
                <a:solidFill>
                  <a:schemeClr val="bg1"/>
                </a:solidFill>
              </a:rPr>
              <a:t>4</a:t>
            </a:r>
            <a:r>
              <a:rPr lang="en-US" sz="2000" b="1" dirty="0">
                <a:solidFill>
                  <a:schemeClr val="bg1"/>
                </a:solidFill>
              </a:rPr>
              <a:t>%</a:t>
            </a:r>
            <a:br>
              <a:rPr lang="en-US" sz="2000" b="1" dirty="0">
                <a:solidFill>
                  <a:schemeClr val="bg1"/>
                </a:solidFill>
              </a:rPr>
            </a:br>
            <a:r>
              <a:rPr lang="en-US" sz="1000" b="1" dirty="0">
                <a:solidFill>
                  <a:schemeClr val="bg1"/>
                </a:solidFill>
              </a:rPr>
              <a:t>Oceania</a:t>
            </a:r>
            <a:endParaRPr lang="en-US" sz="2000" dirty="0">
              <a:solidFill>
                <a:schemeClr val="bg1"/>
              </a:solidFill>
            </a:endParaRPr>
          </a:p>
        </p:txBody>
      </p:sp>
      <p:grpSp>
        <p:nvGrpSpPr>
          <p:cNvPr id="4" name="Group 3">
            <a:extLst>
              <a:ext uri="{FF2B5EF4-FFF2-40B4-BE49-F238E27FC236}">
                <a16:creationId xmlns:a16="http://schemas.microsoft.com/office/drawing/2014/main" id="{08CC479D-A0D8-5B4B-9CC5-A20E241D01F9}"/>
              </a:ext>
            </a:extLst>
          </p:cNvPr>
          <p:cNvGrpSpPr/>
          <p:nvPr/>
        </p:nvGrpSpPr>
        <p:grpSpPr>
          <a:xfrm>
            <a:off x="7753160" y="63380"/>
            <a:ext cx="5629582" cy="5629584"/>
            <a:chOff x="7753160" y="63380"/>
            <a:chExt cx="5629582" cy="5629584"/>
          </a:xfrm>
        </p:grpSpPr>
        <p:grpSp>
          <p:nvGrpSpPr>
            <p:cNvPr id="3" name="Group 2">
              <a:extLst>
                <a:ext uri="{FF2B5EF4-FFF2-40B4-BE49-F238E27FC236}">
                  <a16:creationId xmlns:a16="http://schemas.microsoft.com/office/drawing/2014/main" id="{9F8FCD39-6E92-F04B-928E-A95AF7B8F313}"/>
                </a:ext>
              </a:extLst>
            </p:cNvPr>
            <p:cNvGrpSpPr/>
            <p:nvPr/>
          </p:nvGrpSpPr>
          <p:grpSpPr>
            <a:xfrm>
              <a:off x="7753160" y="63380"/>
              <a:ext cx="5629582" cy="5629584"/>
              <a:chOff x="7753160" y="63380"/>
              <a:chExt cx="5629582" cy="5629584"/>
            </a:xfrm>
          </p:grpSpPr>
          <p:sp>
            <p:nvSpPr>
              <p:cNvPr id="2" name="Diamond 1">
                <a:extLst>
                  <a:ext uri="{FF2B5EF4-FFF2-40B4-BE49-F238E27FC236}">
                    <a16:creationId xmlns:a16="http://schemas.microsoft.com/office/drawing/2014/main" id="{E560DBFC-DA8F-414E-9408-B43EEC42B0BA}"/>
                  </a:ext>
                </a:extLst>
              </p:cNvPr>
              <p:cNvSpPr/>
              <p:nvPr/>
            </p:nvSpPr>
            <p:spPr>
              <a:xfrm>
                <a:off x="7753160" y="63380"/>
                <a:ext cx="5629582" cy="5629584"/>
              </a:xfrm>
              <a:prstGeom prst="diamond">
                <a:avLst/>
              </a:prstGeom>
              <a:solidFill>
                <a:schemeClr val="bg1"/>
              </a:solidFill>
              <a:ln>
                <a:noFill/>
              </a:ln>
              <a:effectLst>
                <a:outerShdw blurRad="1181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9" name="TextBox 28">
                <a:extLst>
                  <a:ext uri="{FF2B5EF4-FFF2-40B4-BE49-F238E27FC236}">
                    <a16:creationId xmlns:a16="http://schemas.microsoft.com/office/drawing/2014/main" id="{CF0797A4-890C-AA44-8AC8-CD4A4A743CFE}"/>
                  </a:ext>
                </a:extLst>
              </p:cNvPr>
              <p:cNvSpPr txBox="1"/>
              <p:nvPr/>
            </p:nvSpPr>
            <p:spPr>
              <a:xfrm>
                <a:off x="9018340" y="1952948"/>
                <a:ext cx="3107703" cy="1325216"/>
              </a:xfrm>
              <a:prstGeom prst="rect">
                <a:avLst/>
              </a:prstGeom>
              <a:noFill/>
            </p:spPr>
            <p:txBody>
              <a:bodyPr wrap="square" lIns="0" tIns="0" rIns="0" bIns="0" rtlCol="0">
                <a:noAutofit/>
              </a:bodyPr>
              <a:lstStyle/>
              <a:p>
                <a:pPr>
                  <a:spcBef>
                    <a:spcPts val="900"/>
                  </a:spcBef>
                </a:pPr>
                <a:r>
                  <a:rPr lang="en-US" sz="8800" b="1" spc="-900" dirty="0">
                    <a:solidFill>
                      <a:schemeClr val="accent1">
                        <a:lumMod val="50000"/>
                      </a:schemeClr>
                    </a:solidFill>
                  </a:rPr>
                  <a:t>1</a:t>
                </a:r>
                <a:r>
                  <a:rPr lang="en-US" sz="8800" b="1" dirty="0">
                    <a:solidFill>
                      <a:schemeClr val="accent1">
                        <a:lumMod val="50000"/>
                      </a:schemeClr>
                    </a:solidFill>
                  </a:rPr>
                  <a:t>40</a:t>
                </a:r>
                <a:r>
                  <a:rPr lang="en-US" sz="6600" b="1" dirty="0">
                    <a:solidFill>
                      <a:schemeClr val="accent1">
                        <a:lumMod val="50000"/>
                      </a:schemeClr>
                    </a:solidFill>
                  </a:rPr>
                  <a:t>K+</a:t>
                </a:r>
                <a:r>
                  <a:rPr lang="en-US" sz="8800" b="1" dirty="0">
                    <a:solidFill>
                      <a:schemeClr val="accent1">
                        <a:lumMod val="50000"/>
                      </a:schemeClr>
                    </a:solidFill>
                  </a:rPr>
                  <a:t>    </a:t>
                </a:r>
              </a:p>
            </p:txBody>
          </p:sp>
        </p:grpSp>
        <p:sp>
          <p:nvSpPr>
            <p:cNvPr id="30" name="TextBox 29">
              <a:extLst>
                <a:ext uri="{FF2B5EF4-FFF2-40B4-BE49-F238E27FC236}">
                  <a16:creationId xmlns:a16="http://schemas.microsoft.com/office/drawing/2014/main" id="{84130B48-AE4A-9147-B8AA-FAB440315CC9}"/>
                </a:ext>
              </a:extLst>
            </p:cNvPr>
            <p:cNvSpPr txBox="1"/>
            <p:nvPr/>
          </p:nvSpPr>
          <p:spPr>
            <a:xfrm>
              <a:off x="9250253" y="3139708"/>
              <a:ext cx="2723390" cy="210653"/>
            </a:xfrm>
            <a:prstGeom prst="rect">
              <a:avLst/>
            </a:prstGeom>
            <a:noFill/>
          </p:spPr>
          <p:txBody>
            <a:bodyPr wrap="square" lIns="0" tIns="0" rIns="0" bIns="0" rtlCol="0">
              <a:noAutofit/>
            </a:bodyPr>
            <a:lstStyle/>
            <a:p>
              <a:pPr>
                <a:spcBef>
                  <a:spcPts val="900"/>
                </a:spcBef>
              </a:pPr>
              <a:r>
                <a:rPr lang="en-US" sz="1400" b="1" dirty="0">
                  <a:solidFill>
                    <a:schemeClr val="accent1">
                      <a:lumMod val="50000"/>
                    </a:schemeClr>
                  </a:solidFill>
                </a:rPr>
                <a:t>MEMBERS IN 188 COUNTRIES*</a:t>
              </a:r>
            </a:p>
          </p:txBody>
        </p:sp>
      </p:grpSp>
      <p:sp>
        <p:nvSpPr>
          <p:cNvPr id="7" name="Rectangle 6">
            <a:extLst>
              <a:ext uri="{FF2B5EF4-FFF2-40B4-BE49-F238E27FC236}">
                <a16:creationId xmlns:a16="http://schemas.microsoft.com/office/drawing/2014/main" id="{EC2973EA-A95E-4D4D-BE84-07BF5DB2E99D}"/>
              </a:ext>
            </a:extLst>
          </p:cNvPr>
          <p:cNvSpPr/>
          <p:nvPr/>
        </p:nvSpPr>
        <p:spPr>
          <a:xfrm>
            <a:off x="9992559" y="3388714"/>
            <a:ext cx="1116011" cy="215444"/>
          </a:xfrm>
          <a:prstGeom prst="rect">
            <a:avLst/>
          </a:prstGeom>
        </p:spPr>
        <p:txBody>
          <a:bodyPr wrap="none">
            <a:spAutoFit/>
          </a:bodyPr>
          <a:lstStyle/>
          <a:p>
            <a:r>
              <a:rPr lang="en-US" sz="800" dirty="0">
                <a:solidFill>
                  <a:schemeClr val="tx1">
                    <a:lumMod val="75000"/>
                    <a:lumOff val="25000"/>
                  </a:schemeClr>
                </a:solidFill>
              </a:rPr>
              <a:t>*As of October 2018</a:t>
            </a:r>
            <a:endParaRPr lang="en-US" sz="800" dirty="0"/>
          </a:p>
        </p:txBody>
      </p:sp>
    </p:spTree>
    <p:extLst>
      <p:ext uri="{BB962C8B-B14F-4D97-AF65-F5344CB8AC3E}">
        <p14:creationId xmlns:p14="http://schemas.microsoft.com/office/powerpoint/2010/main" val="27757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6" grpId="0" animBg="1"/>
      <p:bldP spid="27" grpId="0" animBg="1"/>
      <p:bldP spid="28"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1AA8E6E-9FC6-FF47-AAFD-51E1D8B4AAC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17" name="Rectangle 16">
            <a:extLst>
              <a:ext uri="{FF2B5EF4-FFF2-40B4-BE49-F238E27FC236}">
                <a16:creationId xmlns:a16="http://schemas.microsoft.com/office/drawing/2014/main" id="{F03C0C2F-68BE-4543-BD0D-B8175D843715}"/>
              </a:ext>
            </a:extLst>
          </p:cNvPr>
          <p:cNvSpPr/>
          <p:nvPr/>
        </p:nvSpPr>
        <p:spPr>
          <a:xfrm>
            <a:off x="0" y="2458387"/>
            <a:ext cx="12192000" cy="4399613"/>
          </a:xfrm>
          <a:prstGeom prst="rect">
            <a:avLst/>
          </a:prstGeom>
          <a:gradFill>
            <a:gsLst>
              <a:gs pos="99000">
                <a:schemeClr val="tx1">
                  <a:alpha val="49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8" name="Graphic 17">
            <a:extLst>
              <a:ext uri="{FF2B5EF4-FFF2-40B4-BE49-F238E27FC236}">
                <a16:creationId xmlns:a16="http://schemas.microsoft.com/office/drawing/2014/main" id="{26ED8848-84E8-B14F-B21E-5F637A463B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11000" y="6068754"/>
            <a:ext cx="1010809" cy="474876"/>
          </a:xfrm>
          <a:prstGeom prst="rect">
            <a:avLst/>
          </a:prstGeom>
        </p:spPr>
      </p:pic>
      <p:sp>
        <p:nvSpPr>
          <p:cNvPr id="8" name="Title 7">
            <a:extLst>
              <a:ext uri="{FF2B5EF4-FFF2-40B4-BE49-F238E27FC236}">
                <a16:creationId xmlns:a16="http://schemas.microsoft.com/office/drawing/2014/main" id="{1C1E9A34-0C2E-F546-ACF3-8B728B004456}"/>
              </a:ext>
            </a:extLst>
          </p:cNvPr>
          <p:cNvSpPr>
            <a:spLocks noGrp="1"/>
          </p:cNvSpPr>
          <p:nvPr>
            <p:ph type="title"/>
          </p:nvPr>
        </p:nvSpPr>
        <p:spPr/>
        <p:txBody>
          <a:bodyPr/>
          <a:lstStyle/>
          <a:p>
            <a:r>
              <a:rPr lang="en-US" dirty="0"/>
              <a:t>IT AUDIT STRATEGY</a:t>
            </a:r>
            <a:br>
              <a:rPr lang="en-US" dirty="0"/>
            </a:br>
            <a:r>
              <a:rPr lang="en-US" dirty="0"/>
              <a:t>WHAT’s Next, NOW</a:t>
            </a:r>
          </a:p>
        </p:txBody>
      </p:sp>
      <p:sp>
        <p:nvSpPr>
          <p:cNvPr id="7" name="Slide Number Placeholder 6">
            <a:extLst>
              <a:ext uri="{FF2B5EF4-FFF2-40B4-BE49-F238E27FC236}">
                <a16:creationId xmlns:a16="http://schemas.microsoft.com/office/drawing/2014/main" id="{1D4424C1-6453-1B44-9C18-17E5629C423D}"/>
              </a:ext>
            </a:extLst>
          </p:cNvPr>
          <p:cNvSpPr>
            <a:spLocks noGrp="1"/>
          </p:cNvSpPr>
          <p:nvPr>
            <p:ph type="sldNum" sz="quarter" idx="12"/>
          </p:nvPr>
        </p:nvSpPr>
        <p:spPr/>
        <p:txBody>
          <a:bodyPr/>
          <a:lstStyle/>
          <a:p>
            <a:fld id="{A82C3BC0-3EBF-3C4C-A3D8-795624EBC6AA}" type="slidenum">
              <a:rPr lang="en-US" smtClean="0"/>
              <a:pPr/>
              <a:t>6</a:t>
            </a:fld>
            <a:endParaRPr lang="en-US" dirty="0"/>
          </a:p>
        </p:txBody>
      </p:sp>
    </p:spTree>
    <p:extLst>
      <p:ext uri="{BB962C8B-B14F-4D97-AF65-F5344CB8AC3E}">
        <p14:creationId xmlns:p14="http://schemas.microsoft.com/office/powerpoint/2010/main" val="27340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F4F70C3-FFE7-B046-AC1A-E9E02F839B06}"/>
              </a:ext>
            </a:extLst>
          </p:cNvPr>
          <p:cNvSpPr/>
          <p:nvPr/>
        </p:nvSpPr>
        <p:spPr>
          <a:xfrm>
            <a:off x="0" y="3225300"/>
            <a:ext cx="12238633" cy="3674620"/>
          </a:xfrm>
          <a:prstGeom prst="rect">
            <a:avLst/>
          </a:prstGeom>
          <a:gradFill>
            <a:gsLst>
              <a:gs pos="99000">
                <a:schemeClr val="tx1">
                  <a:alpha val="49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29" name="Graphic 28">
            <a:extLst>
              <a:ext uri="{FF2B5EF4-FFF2-40B4-BE49-F238E27FC236}">
                <a16:creationId xmlns:a16="http://schemas.microsoft.com/office/drawing/2014/main" id="{907544B4-A640-804F-98D0-04954144D99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11000" y="6068754"/>
            <a:ext cx="1010809" cy="474876"/>
          </a:xfrm>
          <a:prstGeom prst="rect">
            <a:avLst/>
          </a:prstGeom>
        </p:spPr>
      </p:pic>
      <p:sp>
        <p:nvSpPr>
          <p:cNvPr id="2" name="Title 1">
            <a:extLst>
              <a:ext uri="{FF2B5EF4-FFF2-40B4-BE49-F238E27FC236}">
                <a16:creationId xmlns:a16="http://schemas.microsoft.com/office/drawing/2014/main" id="{D5C926EF-5039-5748-8547-6145E75B4884}"/>
              </a:ext>
            </a:extLst>
          </p:cNvPr>
          <p:cNvSpPr>
            <a:spLocks noGrp="1"/>
          </p:cNvSpPr>
          <p:nvPr>
            <p:ph type="title"/>
          </p:nvPr>
        </p:nvSpPr>
        <p:spPr>
          <a:xfrm>
            <a:off x="480060" y="435857"/>
            <a:ext cx="9768341" cy="483096"/>
          </a:xfrm>
        </p:spPr>
        <p:txBody>
          <a:bodyPr/>
          <a:lstStyle/>
          <a:p>
            <a:r>
              <a:rPr lang="en-US" dirty="0"/>
              <a:t>KNOWLEDGE AND INSIGHTS</a:t>
            </a:r>
          </a:p>
        </p:txBody>
      </p:sp>
      <p:sp>
        <p:nvSpPr>
          <p:cNvPr id="14" name="Text Placeholder 13">
            <a:extLst>
              <a:ext uri="{FF2B5EF4-FFF2-40B4-BE49-F238E27FC236}">
                <a16:creationId xmlns:a16="http://schemas.microsoft.com/office/drawing/2014/main" id="{0812DED1-B579-FD44-9AA4-A1E063D126B5}"/>
              </a:ext>
            </a:extLst>
          </p:cNvPr>
          <p:cNvSpPr>
            <a:spLocks noGrp="1"/>
          </p:cNvSpPr>
          <p:nvPr>
            <p:ph type="body" sz="quarter" idx="13"/>
          </p:nvPr>
        </p:nvSpPr>
        <p:spPr/>
        <p:txBody>
          <a:bodyPr/>
          <a:lstStyle/>
          <a:p>
            <a:r>
              <a:rPr lang="en-US" dirty="0"/>
              <a:t>WHAT’S NEXT, NOW</a:t>
            </a:r>
          </a:p>
        </p:txBody>
      </p:sp>
      <p:sp>
        <p:nvSpPr>
          <p:cNvPr id="41" name="Diamond 40">
            <a:extLst>
              <a:ext uri="{FF2B5EF4-FFF2-40B4-BE49-F238E27FC236}">
                <a16:creationId xmlns:a16="http://schemas.microsoft.com/office/drawing/2014/main" id="{E6CB1094-12ED-9C4B-BDDF-06051EF6E87F}"/>
              </a:ext>
            </a:extLst>
          </p:cNvPr>
          <p:cNvSpPr/>
          <p:nvPr/>
        </p:nvSpPr>
        <p:spPr>
          <a:xfrm>
            <a:off x="10412341" y="3186931"/>
            <a:ext cx="2838542" cy="2838542"/>
          </a:xfrm>
          <a:prstGeom prst="diamond">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42" name="Diamond 41">
            <a:extLst>
              <a:ext uri="{FF2B5EF4-FFF2-40B4-BE49-F238E27FC236}">
                <a16:creationId xmlns:a16="http://schemas.microsoft.com/office/drawing/2014/main" id="{9C6B5B6F-9108-E64A-B8AC-10FEB2B6FDB9}"/>
              </a:ext>
            </a:extLst>
          </p:cNvPr>
          <p:cNvSpPr/>
          <p:nvPr/>
        </p:nvSpPr>
        <p:spPr>
          <a:xfrm>
            <a:off x="9729007" y="3974180"/>
            <a:ext cx="1315886" cy="1315886"/>
          </a:xfrm>
          <a:prstGeom prst="diamond">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36" name="Picture 2" descr="http://www.isaca.org/Knowledge-Center/Research/PublishingImages/CASB-Audit-Program-Cover.jpg">
            <a:extLst>
              <a:ext uri="{FF2B5EF4-FFF2-40B4-BE49-F238E27FC236}">
                <a16:creationId xmlns:a16="http://schemas.microsoft.com/office/drawing/2014/main" id="{4361A7B5-B06C-4658-81D8-97C071814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743" y="2208856"/>
            <a:ext cx="2729328" cy="34856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www.isaca.org/Knowledge-Center/Research/PublishingImages/Security-Awareness-cover.jpg">
            <a:extLst>
              <a:ext uri="{FF2B5EF4-FFF2-40B4-BE49-F238E27FC236}">
                <a16:creationId xmlns:a16="http://schemas.microsoft.com/office/drawing/2014/main" id="{75B53EF4-A556-448E-8DC8-13F5E86E8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16" y="2168172"/>
            <a:ext cx="2712886" cy="34856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isaca.org/Knowledge-Center/Research/PublishingImages/Tech-Brief-3D-Printing-cover-b.jpg">
            <a:extLst>
              <a:ext uri="{FF2B5EF4-FFF2-40B4-BE49-F238E27FC236}">
                <a16:creationId xmlns:a16="http://schemas.microsoft.com/office/drawing/2014/main" id="{10FD03C8-69FB-4669-9449-B74D73A65C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952" y="2208856"/>
            <a:ext cx="2755055" cy="3491976"/>
          </a:xfrm>
          <a:prstGeom prst="rect">
            <a:avLst/>
          </a:prstGeom>
          <a:solidFill>
            <a:srgbClr val="9FA6BD"/>
          </a:solidFill>
        </p:spPr>
      </p:pic>
      <p:sp>
        <p:nvSpPr>
          <p:cNvPr id="47" name="Rectangle 46">
            <a:extLst>
              <a:ext uri="{FF2B5EF4-FFF2-40B4-BE49-F238E27FC236}">
                <a16:creationId xmlns:a16="http://schemas.microsoft.com/office/drawing/2014/main" id="{1C228BFD-564D-411E-B071-254FB850DC33}"/>
              </a:ext>
            </a:extLst>
          </p:cNvPr>
          <p:cNvSpPr/>
          <p:nvPr/>
        </p:nvSpPr>
        <p:spPr>
          <a:xfrm>
            <a:off x="7793287" y="5862530"/>
            <a:ext cx="1634697"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AUDIT PROGRAMS</a:t>
            </a:r>
            <a:endParaRPr kumimoji="0" lang="en-US" sz="1200" b="1" i="0" u="none" strike="noStrike" kern="1200" cap="none" spc="0" normalizeH="0" baseline="0" noProof="0" dirty="0">
              <a:ln>
                <a:noFill/>
              </a:ln>
              <a:effectLst/>
              <a:uLnTx/>
              <a:uFillTx/>
              <a:latin typeface="Arial" panose="020B0604020202020204"/>
            </a:endParaRPr>
          </a:p>
        </p:txBody>
      </p:sp>
      <p:sp>
        <p:nvSpPr>
          <p:cNvPr id="48" name="Rectangle 47">
            <a:extLst>
              <a:ext uri="{FF2B5EF4-FFF2-40B4-BE49-F238E27FC236}">
                <a16:creationId xmlns:a16="http://schemas.microsoft.com/office/drawing/2014/main" id="{9076A060-38F5-4982-B9B4-C7F84D5F17AA}"/>
              </a:ext>
            </a:extLst>
          </p:cNvPr>
          <p:cNvSpPr/>
          <p:nvPr/>
        </p:nvSpPr>
        <p:spPr>
          <a:xfrm>
            <a:off x="653016" y="5724031"/>
            <a:ext cx="1634697"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WHITEPAPERS</a:t>
            </a:r>
            <a:endParaRPr kumimoji="0" lang="en-US" sz="1200" b="1" i="0" u="none" strike="noStrike" kern="1200" cap="none" spc="0" normalizeH="0" baseline="0" noProof="0" dirty="0">
              <a:ln>
                <a:noFill/>
              </a:ln>
              <a:effectLst/>
              <a:uLnTx/>
              <a:uFillTx/>
              <a:latin typeface="Arial" panose="020B0604020202020204"/>
            </a:endParaRPr>
          </a:p>
        </p:txBody>
      </p:sp>
      <p:sp>
        <p:nvSpPr>
          <p:cNvPr id="49" name="Rectangle 48">
            <a:extLst>
              <a:ext uri="{FF2B5EF4-FFF2-40B4-BE49-F238E27FC236}">
                <a16:creationId xmlns:a16="http://schemas.microsoft.com/office/drawing/2014/main" id="{231A46A5-4096-4B2D-9189-FEC468E0601B}"/>
              </a:ext>
            </a:extLst>
          </p:cNvPr>
          <p:cNvSpPr/>
          <p:nvPr/>
        </p:nvSpPr>
        <p:spPr>
          <a:xfrm>
            <a:off x="4320952" y="5760088"/>
            <a:ext cx="3453271" cy="646331"/>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TECH BRIEFS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ROADMAPS &amp; FRAMEWORKS</a:t>
            </a:r>
            <a:endParaRPr kumimoji="0" lang="en-US" sz="1200" b="1" i="0" u="none" strike="noStrike" kern="1200" cap="none" spc="0" normalizeH="0" baseline="0" noProof="0" dirty="0">
              <a:ln>
                <a:noFill/>
              </a:ln>
              <a:effectLst/>
              <a:uLnTx/>
              <a:uFillTx/>
              <a:latin typeface="Arial" panose="020B0604020202020204"/>
            </a:endParaRPr>
          </a:p>
        </p:txBody>
      </p:sp>
      <p:sp>
        <p:nvSpPr>
          <p:cNvPr id="59" name="Rectangle 58">
            <a:extLst>
              <a:ext uri="{FF2B5EF4-FFF2-40B4-BE49-F238E27FC236}">
                <a16:creationId xmlns:a16="http://schemas.microsoft.com/office/drawing/2014/main" id="{BE7D04D8-C71B-4FCA-A5DA-B8786348C515}"/>
              </a:ext>
            </a:extLst>
          </p:cNvPr>
          <p:cNvSpPr/>
          <p:nvPr/>
        </p:nvSpPr>
        <p:spPr>
          <a:xfrm>
            <a:off x="496888" y="1055190"/>
            <a:ext cx="4610517" cy="248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0" tIns="45720" rIns="91440" bIns="45720" numCol="1" spcCol="0" rtlCol="0" fromWordArt="0" anchor="ctr" anchorCtr="0" forceAA="0" compatLnSpc="1">
            <a:prstTxWarp prst="textNoShape">
              <a:avLst/>
            </a:prstTxWarp>
            <a:noAutofit/>
          </a:bodyPr>
          <a:lstStyle/>
          <a:p>
            <a:pPr>
              <a:spcBef>
                <a:spcPts val="900"/>
              </a:spcBef>
            </a:pPr>
            <a:r>
              <a:rPr lang="en-US" sz="1000" spc="600" dirty="0"/>
              <a:t>  ISACA THOUGHT LEADERSHIP</a:t>
            </a:r>
          </a:p>
        </p:txBody>
      </p:sp>
      <p:sp>
        <p:nvSpPr>
          <p:cNvPr id="60" name="Right Triangle 59">
            <a:extLst>
              <a:ext uri="{FF2B5EF4-FFF2-40B4-BE49-F238E27FC236}">
                <a16:creationId xmlns:a16="http://schemas.microsoft.com/office/drawing/2014/main" id="{7C1B5024-6335-4CF0-B792-97D072077FD5}"/>
              </a:ext>
            </a:extLst>
          </p:cNvPr>
          <p:cNvSpPr/>
          <p:nvPr/>
        </p:nvSpPr>
        <p:spPr>
          <a:xfrm>
            <a:off x="5107405" y="1065228"/>
            <a:ext cx="256826" cy="22262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63" name="Rectangle 62">
            <a:extLst>
              <a:ext uri="{FF2B5EF4-FFF2-40B4-BE49-F238E27FC236}">
                <a16:creationId xmlns:a16="http://schemas.microsoft.com/office/drawing/2014/main" id="{F46C4286-F3C7-4D4B-8F94-23C7BDAD986F}"/>
              </a:ext>
            </a:extLst>
          </p:cNvPr>
          <p:cNvSpPr/>
          <p:nvPr/>
        </p:nvSpPr>
        <p:spPr>
          <a:xfrm>
            <a:off x="8314058" y="1679816"/>
            <a:ext cx="1634697" cy="400110"/>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a:rPr>
              <a:t>SOLUTIONS</a:t>
            </a:r>
            <a:endParaRPr kumimoji="0" lang="en-US" sz="2000" b="1" i="0" u="none" strike="noStrike" kern="1200" cap="none" spc="0" normalizeH="0" baseline="0" noProof="0" dirty="0">
              <a:ln>
                <a:noFill/>
              </a:ln>
              <a:effectLst/>
              <a:uLnTx/>
              <a:uFillTx/>
              <a:latin typeface="Arial" panose="020B0604020202020204"/>
            </a:endParaRPr>
          </a:p>
        </p:txBody>
      </p:sp>
      <p:sp>
        <p:nvSpPr>
          <p:cNvPr id="64" name="Rectangle 63">
            <a:extLst>
              <a:ext uri="{FF2B5EF4-FFF2-40B4-BE49-F238E27FC236}">
                <a16:creationId xmlns:a16="http://schemas.microsoft.com/office/drawing/2014/main" id="{2F68DBF3-3AD5-4C11-B84B-9C8A275B7904}"/>
              </a:ext>
            </a:extLst>
          </p:cNvPr>
          <p:cNvSpPr/>
          <p:nvPr/>
        </p:nvSpPr>
        <p:spPr>
          <a:xfrm>
            <a:off x="954404" y="1679816"/>
            <a:ext cx="1634697" cy="400110"/>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a:rPr>
              <a:t>INSIGHTS</a:t>
            </a:r>
            <a:endParaRPr kumimoji="0" lang="en-US" sz="2000" b="1" i="0" u="none" strike="noStrike" kern="1200" cap="none" spc="0" normalizeH="0" baseline="0" noProof="0" dirty="0">
              <a:ln>
                <a:noFill/>
              </a:ln>
              <a:effectLst/>
              <a:uLnTx/>
              <a:uFillTx/>
              <a:latin typeface="Arial" panose="020B0604020202020204"/>
            </a:endParaRPr>
          </a:p>
        </p:txBody>
      </p:sp>
      <p:sp>
        <p:nvSpPr>
          <p:cNvPr id="65" name="Rectangle 64">
            <a:extLst>
              <a:ext uri="{FF2B5EF4-FFF2-40B4-BE49-F238E27FC236}">
                <a16:creationId xmlns:a16="http://schemas.microsoft.com/office/drawing/2014/main" id="{56D8DFFB-F62C-4757-9731-0945C4150E40}"/>
              </a:ext>
            </a:extLst>
          </p:cNvPr>
          <p:cNvSpPr/>
          <p:nvPr/>
        </p:nvSpPr>
        <p:spPr>
          <a:xfrm>
            <a:off x="4337307" y="1679816"/>
            <a:ext cx="2320975" cy="400110"/>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a:rPr>
              <a:t>NEWS &amp; TRENDS</a:t>
            </a:r>
            <a:endParaRPr kumimoji="0" lang="en-US" sz="2000" b="1" i="0" u="none" strike="noStrike" kern="1200" cap="none" spc="0" normalizeH="0" baseline="0" noProof="0" dirty="0">
              <a:ln>
                <a:noFill/>
              </a:ln>
              <a:effectLst/>
              <a:uLnTx/>
              <a:uFillTx/>
              <a:latin typeface="Arial" panose="020B0604020202020204"/>
            </a:endParaRPr>
          </a:p>
        </p:txBody>
      </p:sp>
    </p:spTree>
    <p:extLst>
      <p:ext uri="{BB962C8B-B14F-4D97-AF65-F5344CB8AC3E}">
        <p14:creationId xmlns:p14="http://schemas.microsoft.com/office/powerpoint/2010/main" val="222886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63" grpId="0"/>
      <p:bldP spid="6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C4D974-6A06-B44D-BC0D-623160AC114B}"/>
              </a:ext>
            </a:extLst>
          </p:cNvPr>
          <p:cNvSpPr>
            <a:spLocks noGrp="1"/>
          </p:cNvSpPr>
          <p:nvPr>
            <p:ph type="sldNum" sz="quarter" idx="16"/>
          </p:nvPr>
        </p:nvSpPr>
        <p:spPr>
          <a:xfrm>
            <a:off x="496888" y="6180137"/>
            <a:ext cx="5481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E1F5BF5B-C079-6D49-99F4-195046CA0C7E}"/>
              </a:ext>
            </a:extLst>
          </p:cNvPr>
          <p:cNvCxnSpPr>
            <a:cxnSpLocks/>
          </p:cNvCxnSpPr>
          <p:nvPr/>
        </p:nvCxnSpPr>
        <p:spPr>
          <a:xfrm flipV="1">
            <a:off x="440887" y="3706399"/>
            <a:ext cx="10372501" cy="91393"/>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Footer Placeholder 33">
            <a:extLst>
              <a:ext uri="{FF2B5EF4-FFF2-40B4-BE49-F238E27FC236}">
                <a16:creationId xmlns:a16="http://schemas.microsoft.com/office/drawing/2014/main" id="{29C8EE43-1E3F-D145-8DC8-8EA668ED51DF}"/>
              </a:ext>
            </a:extLst>
          </p:cNvPr>
          <p:cNvSpPr>
            <a:spLocks noGrp="1"/>
          </p:cNvSpPr>
          <p:nvPr>
            <p:ph type="ftr" sz="quarter" idx="15"/>
          </p:nvPr>
        </p:nvSpPr>
        <p:spPr>
          <a:xfrm>
            <a:off x="850435" y="6182498"/>
            <a:ext cx="851085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2019 ISACA. All Rights Reserved.</a:t>
            </a:r>
          </a:p>
        </p:txBody>
      </p:sp>
      <p:sp>
        <p:nvSpPr>
          <p:cNvPr id="29" name="Title 1">
            <a:extLst>
              <a:ext uri="{FF2B5EF4-FFF2-40B4-BE49-F238E27FC236}">
                <a16:creationId xmlns:a16="http://schemas.microsoft.com/office/drawing/2014/main" id="{F6C7B7AB-A918-4719-8889-C1655AA34200}"/>
              </a:ext>
            </a:extLst>
          </p:cNvPr>
          <p:cNvSpPr>
            <a:spLocks noGrp="1"/>
          </p:cNvSpPr>
          <p:nvPr>
            <p:ph type="title"/>
          </p:nvPr>
        </p:nvSpPr>
        <p:spPr>
          <a:xfrm>
            <a:off x="616412" y="333264"/>
            <a:ext cx="8978900" cy="687388"/>
          </a:xfrm>
        </p:spPr>
        <p:txBody>
          <a:bodyPr/>
          <a:lstStyle/>
          <a:p>
            <a:br>
              <a:rPr lang="en-US" dirty="0"/>
            </a:br>
            <a:endParaRPr lang="en-US" dirty="0"/>
          </a:p>
        </p:txBody>
      </p:sp>
      <p:sp>
        <p:nvSpPr>
          <p:cNvPr id="35" name="Title 1">
            <a:extLst>
              <a:ext uri="{FF2B5EF4-FFF2-40B4-BE49-F238E27FC236}">
                <a16:creationId xmlns:a16="http://schemas.microsoft.com/office/drawing/2014/main" id="{FCC09216-2CB1-4B26-8FC4-B9B90F0B5F5A}"/>
              </a:ext>
            </a:extLst>
          </p:cNvPr>
          <p:cNvSpPr txBox="1">
            <a:spLocks/>
          </p:cNvSpPr>
          <p:nvPr/>
        </p:nvSpPr>
        <p:spPr>
          <a:xfrm>
            <a:off x="499938" y="357639"/>
            <a:ext cx="9768341" cy="651581"/>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400" b="1" kern="1200" cap="all" spc="100" baseline="0">
                <a:solidFill>
                  <a:schemeClr val="accent3"/>
                </a:solidFill>
                <a:latin typeface="+mn-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all" spc="100" normalizeH="0" baseline="0" noProof="0" dirty="0">
                <a:ln>
                  <a:noFill/>
                </a:ln>
                <a:solidFill>
                  <a:srgbClr val="E31837"/>
                </a:solidFill>
                <a:effectLst/>
                <a:uLnTx/>
                <a:uFillTx/>
                <a:latin typeface="Arial" panose="020B0604020202020204"/>
                <a:ea typeface="+mj-ea"/>
                <a:cs typeface="+mj-cs"/>
              </a:rPr>
              <a:t>KNOWLEDGE AND INSIGHTS</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200" b="1" i="0" u="none" strike="noStrike" kern="1200" cap="all" spc="100" normalizeH="0" baseline="0" noProof="0" dirty="0">
                <a:ln>
                  <a:noFill/>
                </a:ln>
                <a:solidFill>
                  <a:srgbClr val="000000"/>
                </a:solidFill>
                <a:effectLst/>
                <a:uLnTx/>
                <a:uFillTx/>
                <a:latin typeface="Arial" panose="020B0604020202020204"/>
                <a:ea typeface="+mj-ea"/>
                <a:cs typeface="+mj-cs"/>
              </a:rPr>
              <a:t>WHAT’S NEXT, NOW</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2400" b="1" i="0" u="none" strike="noStrike" kern="1200" cap="all" spc="100" normalizeH="0" baseline="0" noProof="0" dirty="0">
              <a:ln>
                <a:noFill/>
              </a:ln>
              <a:solidFill>
                <a:srgbClr val="E31837"/>
              </a:solidFill>
              <a:effectLst/>
              <a:uLnTx/>
              <a:uFillTx/>
              <a:latin typeface="Arial" panose="020B0604020202020204"/>
              <a:ea typeface="+mj-ea"/>
              <a:cs typeface="+mj-cs"/>
            </a:endParaRPr>
          </a:p>
        </p:txBody>
      </p:sp>
      <p:sp>
        <p:nvSpPr>
          <p:cNvPr id="36" name="Right Triangle 35">
            <a:extLst>
              <a:ext uri="{FF2B5EF4-FFF2-40B4-BE49-F238E27FC236}">
                <a16:creationId xmlns:a16="http://schemas.microsoft.com/office/drawing/2014/main" id="{896D855C-F791-47E3-AA6F-2EB1643F96C9}"/>
              </a:ext>
            </a:extLst>
          </p:cNvPr>
          <p:cNvSpPr/>
          <p:nvPr/>
        </p:nvSpPr>
        <p:spPr>
          <a:xfrm>
            <a:off x="5720557" y="1054019"/>
            <a:ext cx="256826" cy="22262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0B6B400-A6BA-4A6B-BF21-74BFD56D9758}"/>
              </a:ext>
            </a:extLst>
          </p:cNvPr>
          <p:cNvSpPr/>
          <p:nvPr/>
        </p:nvSpPr>
        <p:spPr>
          <a:xfrm>
            <a:off x="441701" y="1009220"/>
            <a:ext cx="5276374" cy="26339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000" b="1" i="0" u="none" strike="noStrike" kern="1200" cap="none" spc="600" normalizeH="0" baseline="0" noProof="0" dirty="0">
                <a:ln>
                  <a:noFill/>
                </a:ln>
                <a:solidFill>
                  <a:srgbClr val="FFFFFF"/>
                </a:solidFill>
                <a:effectLst/>
                <a:uLnTx/>
                <a:uFillTx/>
                <a:latin typeface="Arial" panose="020B0604020202020204"/>
                <a:ea typeface="+mn-ea"/>
                <a:cs typeface="+mn-cs"/>
              </a:rPr>
              <a:t>WHITEPAPERS</a:t>
            </a:r>
            <a:endPar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7" name="Straight Connector 36">
            <a:extLst>
              <a:ext uri="{FF2B5EF4-FFF2-40B4-BE49-F238E27FC236}">
                <a16:creationId xmlns:a16="http://schemas.microsoft.com/office/drawing/2014/main" id="{4355D47A-D15F-4732-A904-FFD2BBB456A7}"/>
              </a:ext>
            </a:extLst>
          </p:cNvPr>
          <p:cNvCxnSpPr>
            <a:cxnSpLocks/>
          </p:cNvCxnSpPr>
          <p:nvPr/>
        </p:nvCxnSpPr>
        <p:spPr>
          <a:xfrm>
            <a:off x="559546" y="2524217"/>
            <a:ext cx="4521161" cy="0"/>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Flowchart: Magnetic Disk 17">
            <a:extLst>
              <a:ext uri="{FF2B5EF4-FFF2-40B4-BE49-F238E27FC236}">
                <a16:creationId xmlns:a16="http://schemas.microsoft.com/office/drawing/2014/main" id="{89EF294F-72BA-4B4E-845D-7DB49108A42B}"/>
              </a:ext>
            </a:extLst>
          </p:cNvPr>
          <p:cNvSpPr/>
          <p:nvPr/>
        </p:nvSpPr>
        <p:spPr>
          <a:xfrm>
            <a:off x="7264433" y="1686321"/>
            <a:ext cx="2524284" cy="687388"/>
          </a:xfrm>
          <a:prstGeom prst="flowChartMagneticDisk">
            <a:avLst/>
          </a:prstGeom>
          <a:solidFill>
            <a:srgbClr val="005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Q1 – Q3 2018</a:t>
            </a:r>
          </a:p>
        </p:txBody>
      </p:sp>
      <p:graphicFrame>
        <p:nvGraphicFramePr>
          <p:cNvPr id="22" name="Table 21">
            <a:extLst>
              <a:ext uri="{FF2B5EF4-FFF2-40B4-BE49-F238E27FC236}">
                <a16:creationId xmlns:a16="http://schemas.microsoft.com/office/drawing/2014/main" id="{40F07B54-0EC4-4C9D-8613-32C2C93DF4FE}"/>
              </a:ext>
            </a:extLst>
          </p:cNvPr>
          <p:cNvGraphicFramePr>
            <a:graphicFrameLocks noGrp="1"/>
          </p:cNvGraphicFramePr>
          <p:nvPr>
            <p:extLst>
              <p:ext uri="{D42A27DB-BD31-4B8C-83A1-F6EECF244321}">
                <p14:modId xmlns:p14="http://schemas.microsoft.com/office/powerpoint/2010/main" val="3148471495"/>
              </p:ext>
            </p:extLst>
          </p:nvPr>
        </p:nvGraphicFramePr>
        <p:xfrm>
          <a:off x="496888" y="1930927"/>
          <a:ext cx="6260751" cy="1463040"/>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365760">
                <a:tc>
                  <a:txBody>
                    <a:bodyPr/>
                    <a:lstStyle/>
                    <a:p>
                      <a:pPr marL="285750" indent="-285750">
                        <a:buFont typeface="Arial" panose="020B0604020202020204" pitchFamily="34" charset="0"/>
                        <a:buChar char="•"/>
                      </a:pPr>
                      <a:r>
                        <a:rPr lang="en-US" b="1" dirty="0">
                          <a:solidFill>
                            <a:schemeClr val="tx1"/>
                          </a:solidFill>
                        </a:rPr>
                        <a:t>Getting Started with Risk Management</a:t>
                      </a:r>
                    </a:p>
                  </a:txBody>
                  <a:tcPr>
                    <a:solidFill>
                      <a:schemeClr val="bg2">
                        <a:lumMod val="90000"/>
                      </a:schemeClr>
                    </a:solidFill>
                  </a:tcPr>
                </a:tc>
                <a:extLst>
                  <a:ext uri="{0D108BD9-81ED-4DB2-BD59-A6C34878D82A}">
                    <a16:rowId xmlns:a16="http://schemas.microsoft.com/office/drawing/2014/main" val="3228435737"/>
                  </a:ext>
                </a:extLst>
              </a:tr>
              <a:tr h="365760">
                <a:tc>
                  <a:txBody>
                    <a:bodyPr/>
                    <a:lstStyle/>
                    <a:p>
                      <a:pPr marL="285750" indent="-285750">
                        <a:buFont typeface="Arial" panose="020B0604020202020204" pitchFamily="34" charset="0"/>
                        <a:buChar char="•"/>
                      </a:pPr>
                      <a:r>
                        <a:rPr lang="en-US" b="1" dirty="0"/>
                        <a:t>Continuous Assurance Using Data Threat Modeling</a:t>
                      </a:r>
                    </a:p>
                  </a:txBody>
                  <a:tcPr>
                    <a:solidFill>
                      <a:schemeClr val="bg2">
                        <a:lumMod val="90000"/>
                      </a:schemeClr>
                    </a:solidFill>
                  </a:tcPr>
                </a:tc>
                <a:extLst>
                  <a:ext uri="{0D108BD9-81ED-4DB2-BD59-A6C34878D82A}">
                    <a16:rowId xmlns:a16="http://schemas.microsoft.com/office/drawing/2014/main" val="3690595259"/>
                  </a:ext>
                </a:extLst>
              </a:tr>
              <a:tr h="365760">
                <a:tc>
                  <a:txBody>
                    <a:bodyPr/>
                    <a:lstStyle/>
                    <a:p>
                      <a:pPr marL="285750" indent="-285750">
                        <a:buFont typeface="Arial" panose="020B0604020202020204" pitchFamily="34" charset="0"/>
                        <a:buChar char="•"/>
                      </a:pPr>
                      <a:r>
                        <a:rPr lang="en-US" b="1" dirty="0"/>
                        <a:t>Transport Layer Security</a:t>
                      </a:r>
                    </a:p>
                  </a:txBody>
                  <a:tcPr>
                    <a:solidFill>
                      <a:schemeClr val="bg2">
                        <a:lumMod val="90000"/>
                      </a:schemeClr>
                    </a:solidFill>
                  </a:tcPr>
                </a:tc>
                <a:extLst>
                  <a:ext uri="{0D108BD9-81ED-4DB2-BD59-A6C34878D82A}">
                    <a16:rowId xmlns:a16="http://schemas.microsoft.com/office/drawing/2014/main" val="583962513"/>
                  </a:ext>
                </a:extLst>
              </a:tr>
              <a:tr h="365760">
                <a:tc>
                  <a:txBody>
                    <a:bodyPr/>
                    <a:lstStyle/>
                    <a:p>
                      <a:pPr marL="285750" indent="-285750">
                        <a:buFont typeface="Arial" panose="020B0604020202020204" pitchFamily="34" charset="0"/>
                        <a:buChar char="•"/>
                      </a:pPr>
                      <a:r>
                        <a:rPr lang="en-US" b="1" dirty="0"/>
                        <a:t>State of Cybersecurity 2018</a:t>
                      </a:r>
                    </a:p>
                  </a:txBody>
                  <a:tcPr>
                    <a:solidFill>
                      <a:schemeClr val="bg2">
                        <a:lumMod val="90000"/>
                      </a:schemeClr>
                    </a:solidFill>
                  </a:tcPr>
                </a:tc>
                <a:extLst>
                  <a:ext uri="{0D108BD9-81ED-4DB2-BD59-A6C34878D82A}">
                    <a16:rowId xmlns:a16="http://schemas.microsoft.com/office/drawing/2014/main" val="3860332175"/>
                  </a:ext>
                </a:extLst>
              </a:tr>
            </a:tbl>
          </a:graphicData>
        </a:graphic>
      </p:graphicFrame>
      <p:sp>
        <p:nvSpPr>
          <p:cNvPr id="40" name="Flowchart: Magnetic Disk 39">
            <a:extLst>
              <a:ext uri="{FF2B5EF4-FFF2-40B4-BE49-F238E27FC236}">
                <a16:creationId xmlns:a16="http://schemas.microsoft.com/office/drawing/2014/main" id="{7C5C359F-8834-4A95-A4B3-B2455EA1079F}"/>
              </a:ext>
            </a:extLst>
          </p:cNvPr>
          <p:cNvSpPr/>
          <p:nvPr/>
        </p:nvSpPr>
        <p:spPr>
          <a:xfrm>
            <a:off x="8309281" y="3998263"/>
            <a:ext cx="2524284" cy="687388"/>
          </a:xfrm>
          <a:prstGeom prst="flowChartMagneticDisk">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Q1 2019</a:t>
            </a:r>
          </a:p>
        </p:txBody>
      </p:sp>
      <p:graphicFrame>
        <p:nvGraphicFramePr>
          <p:cNvPr id="41" name="Table 40">
            <a:extLst>
              <a:ext uri="{FF2B5EF4-FFF2-40B4-BE49-F238E27FC236}">
                <a16:creationId xmlns:a16="http://schemas.microsoft.com/office/drawing/2014/main" id="{13CAF953-3872-473D-BD61-DB548CC75BDB}"/>
              </a:ext>
            </a:extLst>
          </p:cNvPr>
          <p:cNvGraphicFramePr>
            <a:graphicFrameLocks noGrp="1"/>
          </p:cNvGraphicFramePr>
          <p:nvPr>
            <p:extLst>
              <p:ext uri="{D42A27DB-BD31-4B8C-83A1-F6EECF244321}">
                <p14:modId xmlns:p14="http://schemas.microsoft.com/office/powerpoint/2010/main" val="1221435059"/>
              </p:ext>
            </p:extLst>
          </p:nvPr>
        </p:nvGraphicFramePr>
        <p:xfrm>
          <a:off x="1358435" y="4238069"/>
          <a:ext cx="6260751" cy="1616129"/>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469398">
                <a:tc>
                  <a:txBody>
                    <a:bodyPr/>
                    <a:lstStyle/>
                    <a:p>
                      <a:pPr marL="285750" indent="-285750">
                        <a:buFont typeface="Arial" panose="020B0604020202020204" pitchFamily="34" charset="0"/>
                        <a:buChar char="•"/>
                      </a:pPr>
                      <a:r>
                        <a:rPr lang="en-US" b="1" dirty="0">
                          <a:solidFill>
                            <a:schemeClr val="tx1"/>
                          </a:solidFill>
                        </a:rPr>
                        <a:t>Enforcing Data Privacy in the New Digital World</a:t>
                      </a:r>
                    </a:p>
                  </a:txBody>
                  <a:tcPr>
                    <a:solidFill>
                      <a:schemeClr val="bg2">
                        <a:lumMod val="90000"/>
                      </a:schemeClr>
                    </a:solidFill>
                  </a:tcPr>
                </a:tc>
                <a:extLst>
                  <a:ext uri="{0D108BD9-81ED-4DB2-BD59-A6C34878D82A}">
                    <a16:rowId xmlns:a16="http://schemas.microsoft.com/office/drawing/2014/main" val="3228435737"/>
                  </a:ext>
                </a:extLst>
              </a:tr>
              <a:tr h="506651">
                <a:tc>
                  <a:txBody>
                    <a:bodyPr/>
                    <a:lstStyle/>
                    <a:p>
                      <a:pPr marL="285750" indent="-285750">
                        <a:buFont typeface="Arial" panose="020B0604020202020204" pitchFamily="34" charset="0"/>
                        <a:buChar char="•"/>
                      </a:pPr>
                      <a:r>
                        <a:rPr lang="en-US" b="1" dirty="0"/>
                        <a:t>Phishing Defense and Governance</a:t>
                      </a:r>
                    </a:p>
                  </a:txBody>
                  <a:tcPr>
                    <a:solidFill>
                      <a:schemeClr val="bg2">
                        <a:lumMod val="90000"/>
                      </a:schemeClr>
                    </a:solidFill>
                  </a:tcPr>
                </a:tc>
                <a:extLst>
                  <a:ext uri="{0D108BD9-81ED-4DB2-BD59-A6C34878D82A}">
                    <a16:rowId xmlns:a16="http://schemas.microsoft.com/office/drawing/2014/main" val="3690595259"/>
                  </a:ext>
                </a:extLst>
              </a:tr>
              <a:tr h="640080">
                <a:tc>
                  <a:txBody>
                    <a:bodyPr/>
                    <a:lstStyle/>
                    <a:p>
                      <a:pPr marL="285750" indent="-285750">
                        <a:buFont typeface="Arial" panose="020B0604020202020204" pitchFamily="34" charset="0"/>
                        <a:buChar char="•"/>
                      </a:pPr>
                      <a:r>
                        <a:rPr lang="en-US" b="1" dirty="0"/>
                        <a:t>Improving Security Awareness Using Marketing Techniques</a:t>
                      </a:r>
                    </a:p>
                  </a:txBody>
                  <a:tcPr>
                    <a:solidFill>
                      <a:schemeClr val="bg2">
                        <a:lumMod val="90000"/>
                      </a:schemeClr>
                    </a:solidFill>
                  </a:tcPr>
                </a:tc>
                <a:extLst>
                  <a:ext uri="{0D108BD9-81ED-4DB2-BD59-A6C34878D82A}">
                    <a16:rowId xmlns:a16="http://schemas.microsoft.com/office/drawing/2014/main" val="583962513"/>
                  </a:ext>
                </a:extLst>
              </a:tr>
            </a:tbl>
          </a:graphicData>
        </a:graphic>
      </p:graphicFrame>
    </p:spTree>
    <p:extLst>
      <p:ext uri="{BB962C8B-B14F-4D97-AF65-F5344CB8AC3E}">
        <p14:creationId xmlns:p14="http://schemas.microsoft.com/office/powerpoint/2010/main" val="42258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Vertic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C4D974-6A06-B44D-BC0D-623160AC114B}"/>
              </a:ext>
            </a:extLst>
          </p:cNvPr>
          <p:cNvSpPr>
            <a:spLocks noGrp="1"/>
          </p:cNvSpPr>
          <p:nvPr>
            <p:ph type="sldNum" sz="quarter" idx="16"/>
          </p:nvPr>
        </p:nvSpPr>
        <p:spPr>
          <a:xfrm>
            <a:off x="496888" y="6180137"/>
            <a:ext cx="5481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E1F5BF5B-C079-6D49-99F4-195046CA0C7E}"/>
              </a:ext>
            </a:extLst>
          </p:cNvPr>
          <p:cNvCxnSpPr>
            <a:cxnSpLocks/>
          </p:cNvCxnSpPr>
          <p:nvPr/>
        </p:nvCxnSpPr>
        <p:spPr>
          <a:xfrm flipV="1">
            <a:off x="461064" y="3220142"/>
            <a:ext cx="10372501" cy="91393"/>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Footer Placeholder 33">
            <a:extLst>
              <a:ext uri="{FF2B5EF4-FFF2-40B4-BE49-F238E27FC236}">
                <a16:creationId xmlns:a16="http://schemas.microsoft.com/office/drawing/2014/main" id="{29C8EE43-1E3F-D145-8DC8-8EA668ED51DF}"/>
              </a:ext>
            </a:extLst>
          </p:cNvPr>
          <p:cNvSpPr>
            <a:spLocks noGrp="1"/>
          </p:cNvSpPr>
          <p:nvPr>
            <p:ph type="ftr" sz="quarter" idx="15"/>
          </p:nvPr>
        </p:nvSpPr>
        <p:spPr>
          <a:xfrm>
            <a:off x="850435" y="6182498"/>
            <a:ext cx="851085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2019 ISACA. All Rights Reserved.</a:t>
            </a:r>
          </a:p>
        </p:txBody>
      </p:sp>
      <p:sp>
        <p:nvSpPr>
          <p:cNvPr id="29" name="Title 1">
            <a:extLst>
              <a:ext uri="{FF2B5EF4-FFF2-40B4-BE49-F238E27FC236}">
                <a16:creationId xmlns:a16="http://schemas.microsoft.com/office/drawing/2014/main" id="{F6C7B7AB-A918-4719-8889-C1655AA34200}"/>
              </a:ext>
            </a:extLst>
          </p:cNvPr>
          <p:cNvSpPr>
            <a:spLocks noGrp="1"/>
          </p:cNvSpPr>
          <p:nvPr>
            <p:ph type="title"/>
          </p:nvPr>
        </p:nvSpPr>
        <p:spPr>
          <a:xfrm>
            <a:off x="616412" y="333264"/>
            <a:ext cx="8978900" cy="687388"/>
          </a:xfrm>
        </p:spPr>
        <p:txBody>
          <a:bodyPr/>
          <a:lstStyle/>
          <a:p>
            <a:br>
              <a:rPr lang="en-US" dirty="0"/>
            </a:br>
            <a:endParaRPr lang="en-US" dirty="0"/>
          </a:p>
        </p:txBody>
      </p:sp>
      <p:sp>
        <p:nvSpPr>
          <p:cNvPr id="35" name="Title 1">
            <a:extLst>
              <a:ext uri="{FF2B5EF4-FFF2-40B4-BE49-F238E27FC236}">
                <a16:creationId xmlns:a16="http://schemas.microsoft.com/office/drawing/2014/main" id="{FCC09216-2CB1-4B26-8FC4-B9B90F0B5F5A}"/>
              </a:ext>
            </a:extLst>
          </p:cNvPr>
          <p:cNvSpPr txBox="1">
            <a:spLocks/>
          </p:cNvSpPr>
          <p:nvPr/>
        </p:nvSpPr>
        <p:spPr>
          <a:xfrm>
            <a:off x="499938" y="357639"/>
            <a:ext cx="9768341" cy="651581"/>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400" b="1" kern="1200" cap="all" spc="100" baseline="0">
                <a:solidFill>
                  <a:schemeClr val="accent3"/>
                </a:solidFill>
                <a:latin typeface="+mn-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all" spc="100" normalizeH="0" baseline="0" noProof="0" dirty="0">
                <a:ln>
                  <a:noFill/>
                </a:ln>
                <a:solidFill>
                  <a:srgbClr val="E31837"/>
                </a:solidFill>
                <a:effectLst/>
                <a:uLnTx/>
                <a:uFillTx/>
                <a:latin typeface="Arial" panose="020B0604020202020204"/>
                <a:ea typeface="+mj-ea"/>
                <a:cs typeface="+mj-cs"/>
              </a:rPr>
              <a:t>KNOWLEDGE AND INSIGHTS</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200" b="1" i="0" u="none" strike="noStrike" kern="1200" cap="all" spc="100" normalizeH="0" baseline="0" noProof="0" dirty="0">
                <a:ln>
                  <a:noFill/>
                </a:ln>
                <a:solidFill>
                  <a:srgbClr val="000000"/>
                </a:solidFill>
                <a:effectLst/>
                <a:uLnTx/>
                <a:uFillTx/>
                <a:latin typeface="Arial" panose="020B0604020202020204"/>
                <a:ea typeface="+mj-ea"/>
                <a:cs typeface="+mj-cs"/>
              </a:rPr>
              <a:t>WHAT’S NEXT, NOW</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2400" b="1" i="0" u="none" strike="noStrike" kern="1200" cap="all" spc="100" normalizeH="0" baseline="0" noProof="0" dirty="0">
              <a:ln>
                <a:noFill/>
              </a:ln>
              <a:solidFill>
                <a:srgbClr val="E31837"/>
              </a:solidFill>
              <a:effectLst/>
              <a:uLnTx/>
              <a:uFillTx/>
              <a:latin typeface="Arial" panose="020B0604020202020204"/>
              <a:ea typeface="+mj-ea"/>
              <a:cs typeface="+mj-cs"/>
            </a:endParaRPr>
          </a:p>
        </p:txBody>
      </p:sp>
      <p:sp>
        <p:nvSpPr>
          <p:cNvPr id="36" name="Right Triangle 35">
            <a:extLst>
              <a:ext uri="{FF2B5EF4-FFF2-40B4-BE49-F238E27FC236}">
                <a16:creationId xmlns:a16="http://schemas.microsoft.com/office/drawing/2014/main" id="{896D855C-F791-47E3-AA6F-2EB1643F96C9}"/>
              </a:ext>
            </a:extLst>
          </p:cNvPr>
          <p:cNvSpPr/>
          <p:nvPr/>
        </p:nvSpPr>
        <p:spPr>
          <a:xfrm>
            <a:off x="5720557" y="1054019"/>
            <a:ext cx="256826" cy="22262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0B6B400-A6BA-4A6B-BF21-74BFD56D9758}"/>
              </a:ext>
            </a:extLst>
          </p:cNvPr>
          <p:cNvSpPr/>
          <p:nvPr/>
        </p:nvSpPr>
        <p:spPr>
          <a:xfrm>
            <a:off x="441701" y="1009220"/>
            <a:ext cx="5276374" cy="26339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000" b="1" i="0" u="none" strike="noStrike" kern="1200" cap="none" spc="600" normalizeH="0" baseline="0" noProof="0" dirty="0">
                <a:ln>
                  <a:noFill/>
                </a:ln>
                <a:solidFill>
                  <a:srgbClr val="FFFFFF"/>
                </a:solidFill>
                <a:effectLst/>
                <a:uLnTx/>
                <a:uFillTx/>
                <a:latin typeface="Arial" panose="020B0604020202020204"/>
                <a:ea typeface="+mn-ea"/>
                <a:cs typeface="+mn-cs"/>
              </a:rPr>
              <a:t>TECH BRIEFS/ARTICLES/ ROADMAPS</a:t>
            </a:r>
            <a:endPar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7" name="Straight Connector 36">
            <a:extLst>
              <a:ext uri="{FF2B5EF4-FFF2-40B4-BE49-F238E27FC236}">
                <a16:creationId xmlns:a16="http://schemas.microsoft.com/office/drawing/2014/main" id="{4355D47A-D15F-4732-A904-FFD2BBB456A7}"/>
              </a:ext>
            </a:extLst>
          </p:cNvPr>
          <p:cNvCxnSpPr>
            <a:cxnSpLocks/>
          </p:cNvCxnSpPr>
          <p:nvPr/>
        </p:nvCxnSpPr>
        <p:spPr>
          <a:xfrm>
            <a:off x="559546" y="2524217"/>
            <a:ext cx="4521161" cy="0"/>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Flowchart: Magnetic Disk 17">
            <a:extLst>
              <a:ext uri="{FF2B5EF4-FFF2-40B4-BE49-F238E27FC236}">
                <a16:creationId xmlns:a16="http://schemas.microsoft.com/office/drawing/2014/main" id="{89EF294F-72BA-4B4E-845D-7DB49108A42B}"/>
              </a:ext>
            </a:extLst>
          </p:cNvPr>
          <p:cNvSpPr/>
          <p:nvPr/>
        </p:nvSpPr>
        <p:spPr>
          <a:xfrm>
            <a:off x="7264433" y="1686321"/>
            <a:ext cx="2524284" cy="687388"/>
          </a:xfrm>
          <a:prstGeom prst="flowChartMagneticDisk">
            <a:avLst/>
          </a:prstGeom>
          <a:solidFill>
            <a:srgbClr val="005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Q1 2018</a:t>
            </a:r>
          </a:p>
        </p:txBody>
      </p:sp>
      <p:graphicFrame>
        <p:nvGraphicFramePr>
          <p:cNvPr id="22" name="Table 21">
            <a:extLst>
              <a:ext uri="{FF2B5EF4-FFF2-40B4-BE49-F238E27FC236}">
                <a16:creationId xmlns:a16="http://schemas.microsoft.com/office/drawing/2014/main" id="{40F07B54-0EC4-4C9D-8613-32C2C93DF4FE}"/>
              </a:ext>
            </a:extLst>
          </p:cNvPr>
          <p:cNvGraphicFramePr>
            <a:graphicFrameLocks noGrp="1"/>
          </p:cNvGraphicFramePr>
          <p:nvPr>
            <p:extLst>
              <p:ext uri="{D42A27DB-BD31-4B8C-83A1-F6EECF244321}">
                <p14:modId xmlns:p14="http://schemas.microsoft.com/office/powerpoint/2010/main" val="2396055430"/>
              </p:ext>
            </p:extLst>
          </p:nvPr>
        </p:nvGraphicFramePr>
        <p:xfrm>
          <a:off x="496888" y="1586391"/>
          <a:ext cx="6260751" cy="1463040"/>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344009">
                <a:tc>
                  <a:txBody>
                    <a:bodyPr/>
                    <a:lstStyle/>
                    <a:p>
                      <a:pPr marL="285750" indent="-285750">
                        <a:buFont typeface="Arial" panose="020B0604020202020204" pitchFamily="34" charset="0"/>
                        <a:buChar char="•"/>
                      </a:pPr>
                      <a:r>
                        <a:rPr lang="en-US" b="1" dirty="0">
                          <a:solidFill>
                            <a:schemeClr val="tx1"/>
                          </a:solidFill>
                        </a:rPr>
                        <a:t>The Vaguely Defined Perimeter</a:t>
                      </a:r>
                    </a:p>
                  </a:txBody>
                  <a:tcPr>
                    <a:solidFill>
                      <a:schemeClr val="bg2">
                        <a:lumMod val="90000"/>
                      </a:schemeClr>
                    </a:solidFill>
                  </a:tcPr>
                </a:tc>
                <a:extLst>
                  <a:ext uri="{0D108BD9-81ED-4DB2-BD59-A6C34878D82A}">
                    <a16:rowId xmlns:a16="http://schemas.microsoft.com/office/drawing/2014/main" val="3228435737"/>
                  </a:ext>
                </a:extLst>
              </a:tr>
              <a:tr h="270144">
                <a:tc>
                  <a:txBody>
                    <a:bodyPr/>
                    <a:lstStyle/>
                    <a:p>
                      <a:pPr marL="285750" indent="-285750">
                        <a:buFont typeface="Arial" panose="020B0604020202020204" pitchFamily="34" charset="0"/>
                        <a:buChar char="•"/>
                      </a:pPr>
                      <a:r>
                        <a:rPr lang="en-US" b="1" dirty="0"/>
                        <a:t>ISACA-CMMI GDPR Assessment (Roadmap)</a:t>
                      </a:r>
                    </a:p>
                  </a:txBody>
                  <a:tcPr>
                    <a:solidFill>
                      <a:schemeClr val="bg2">
                        <a:lumMod val="90000"/>
                      </a:schemeClr>
                    </a:solidFill>
                  </a:tcPr>
                </a:tc>
                <a:extLst>
                  <a:ext uri="{0D108BD9-81ED-4DB2-BD59-A6C34878D82A}">
                    <a16:rowId xmlns:a16="http://schemas.microsoft.com/office/drawing/2014/main" val="3690595259"/>
                  </a:ext>
                </a:extLst>
              </a:tr>
              <a:tr h="270144">
                <a:tc>
                  <a:txBody>
                    <a:bodyPr/>
                    <a:lstStyle/>
                    <a:p>
                      <a:pPr marL="285750" indent="-285750">
                        <a:buFont typeface="Arial" panose="020B0604020202020204" pitchFamily="34" charset="0"/>
                        <a:buChar char="•"/>
                      </a:pPr>
                      <a:r>
                        <a:rPr lang="en-US" b="1" dirty="0"/>
                        <a:t>Networked Biomedical Device Security</a:t>
                      </a:r>
                    </a:p>
                  </a:txBody>
                  <a:tcPr>
                    <a:solidFill>
                      <a:schemeClr val="bg2">
                        <a:lumMod val="90000"/>
                      </a:schemeClr>
                    </a:solidFill>
                  </a:tcPr>
                </a:tc>
                <a:extLst>
                  <a:ext uri="{0D108BD9-81ED-4DB2-BD59-A6C34878D82A}">
                    <a16:rowId xmlns:a16="http://schemas.microsoft.com/office/drawing/2014/main" val="583962513"/>
                  </a:ext>
                </a:extLst>
              </a:tr>
              <a:tr h="270144">
                <a:tc>
                  <a:txBody>
                    <a:bodyPr/>
                    <a:lstStyle/>
                    <a:p>
                      <a:pPr marL="285750" indent="-285750">
                        <a:buFont typeface="Arial" panose="020B0604020202020204" pitchFamily="34" charset="0"/>
                        <a:buChar char="•"/>
                      </a:pPr>
                      <a:r>
                        <a:rPr lang="en-US" b="1" dirty="0"/>
                        <a:t>Reasonable Software Security Engineering</a:t>
                      </a:r>
                    </a:p>
                  </a:txBody>
                  <a:tcPr>
                    <a:solidFill>
                      <a:schemeClr val="bg2">
                        <a:lumMod val="90000"/>
                      </a:schemeClr>
                    </a:solidFill>
                  </a:tcPr>
                </a:tc>
                <a:extLst>
                  <a:ext uri="{0D108BD9-81ED-4DB2-BD59-A6C34878D82A}">
                    <a16:rowId xmlns:a16="http://schemas.microsoft.com/office/drawing/2014/main" val="3860332175"/>
                  </a:ext>
                </a:extLst>
              </a:tr>
            </a:tbl>
          </a:graphicData>
        </a:graphic>
      </p:graphicFrame>
      <p:sp>
        <p:nvSpPr>
          <p:cNvPr id="40" name="Flowchart: Magnetic Disk 39">
            <a:extLst>
              <a:ext uri="{FF2B5EF4-FFF2-40B4-BE49-F238E27FC236}">
                <a16:creationId xmlns:a16="http://schemas.microsoft.com/office/drawing/2014/main" id="{7C5C359F-8834-4A95-A4B3-B2455EA1079F}"/>
              </a:ext>
            </a:extLst>
          </p:cNvPr>
          <p:cNvSpPr/>
          <p:nvPr/>
        </p:nvSpPr>
        <p:spPr>
          <a:xfrm>
            <a:off x="8309281" y="3719305"/>
            <a:ext cx="2524284" cy="687388"/>
          </a:xfrm>
          <a:prstGeom prst="flowChartMagneticDisk">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Q3 2018</a:t>
            </a:r>
          </a:p>
        </p:txBody>
      </p:sp>
      <p:graphicFrame>
        <p:nvGraphicFramePr>
          <p:cNvPr id="41" name="Table 40">
            <a:extLst>
              <a:ext uri="{FF2B5EF4-FFF2-40B4-BE49-F238E27FC236}">
                <a16:creationId xmlns:a16="http://schemas.microsoft.com/office/drawing/2014/main" id="{13CAF953-3872-473D-BD61-DB548CC75BDB}"/>
              </a:ext>
            </a:extLst>
          </p:cNvPr>
          <p:cNvGraphicFramePr>
            <a:graphicFrameLocks noGrp="1"/>
          </p:cNvGraphicFramePr>
          <p:nvPr>
            <p:extLst>
              <p:ext uri="{D42A27DB-BD31-4B8C-83A1-F6EECF244321}">
                <p14:modId xmlns:p14="http://schemas.microsoft.com/office/powerpoint/2010/main" val="3383973933"/>
              </p:ext>
            </p:extLst>
          </p:nvPr>
        </p:nvGraphicFramePr>
        <p:xfrm>
          <a:off x="1358435" y="3740229"/>
          <a:ext cx="6260751" cy="1898976"/>
        </p:xfrm>
        <a:graphic>
          <a:graphicData uri="http://schemas.openxmlformats.org/drawingml/2006/table">
            <a:tbl>
              <a:tblPr firstRow="1" bandRow="1">
                <a:tableStyleId>{5C22544A-7EE6-4342-B048-85BDC9FD1C3A}</a:tableStyleId>
              </a:tblPr>
              <a:tblGrid>
                <a:gridCol w="6260751">
                  <a:extLst>
                    <a:ext uri="{9D8B030D-6E8A-4147-A177-3AD203B41FA5}">
                      <a16:colId xmlns:a16="http://schemas.microsoft.com/office/drawing/2014/main" val="2156065391"/>
                    </a:ext>
                  </a:extLst>
                </a:gridCol>
              </a:tblGrid>
              <a:tr h="301358">
                <a:tc>
                  <a:txBody>
                    <a:bodyPr/>
                    <a:lstStyle/>
                    <a:p>
                      <a:pPr marL="285750" indent="-285750">
                        <a:buFont typeface="Arial" panose="020B0604020202020204" pitchFamily="34" charset="0"/>
                        <a:buChar char="•"/>
                      </a:pPr>
                      <a:r>
                        <a:rPr lang="en-US" b="1" dirty="0">
                          <a:solidFill>
                            <a:schemeClr val="tx1"/>
                          </a:solidFill>
                        </a:rPr>
                        <a:t>Guide to China’s Regulatory Cybersecurity Implementation Framework</a:t>
                      </a:r>
                    </a:p>
                  </a:txBody>
                  <a:tcPr>
                    <a:solidFill>
                      <a:schemeClr val="bg2">
                        <a:lumMod val="90000"/>
                      </a:schemeClr>
                    </a:solidFill>
                  </a:tcPr>
                </a:tc>
                <a:extLst>
                  <a:ext uri="{0D108BD9-81ED-4DB2-BD59-A6C34878D82A}">
                    <a16:rowId xmlns:a16="http://schemas.microsoft.com/office/drawing/2014/main" val="3228435737"/>
                  </a:ext>
                </a:extLst>
              </a:tr>
              <a:tr h="301358">
                <a:tc>
                  <a:txBody>
                    <a:bodyPr/>
                    <a:lstStyle/>
                    <a:p>
                      <a:pPr marL="285750" indent="-285750">
                        <a:buFont typeface="Arial" panose="020B0604020202020204" pitchFamily="34" charset="0"/>
                        <a:buChar char="•"/>
                      </a:pPr>
                      <a:r>
                        <a:rPr lang="en-US" b="1" dirty="0"/>
                        <a:t>3D Printing</a:t>
                      </a:r>
                    </a:p>
                  </a:txBody>
                  <a:tcPr>
                    <a:solidFill>
                      <a:schemeClr val="bg2">
                        <a:lumMod val="90000"/>
                      </a:schemeClr>
                    </a:solidFill>
                  </a:tcPr>
                </a:tc>
                <a:extLst>
                  <a:ext uri="{0D108BD9-81ED-4DB2-BD59-A6C34878D82A}">
                    <a16:rowId xmlns:a16="http://schemas.microsoft.com/office/drawing/2014/main" val="3690595259"/>
                  </a:ext>
                </a:extLst>
              </a:tr>
              <a:tr h="527376">
                <a:tc>
                  <a:txBody>
                    <a:bodyPr/>
                    <a:lstStyle/>
                    <a:p>
                      <a:pPr marL="285750" indent="-285750">
                        <a:buFont typeface="Arial" panose="020B0604020202020204" pitchFamily="34" charset="0"/>
                        <a:buChar char="•"/>
                      </a:pPr>
                      <a:r>
                        <a:rPr lang="en-US" b="1" dirty="0"/>
                        <a:t>The Darknet</a:t>
                      </a:r>
                    </a:p>
                  </a:txBody>
                  <a:tcPr>
                    <a:solidFill>
                      <a:schemeClr val="bg2">
                        <a:lumMod val="90000"/>
                      </a:schemeClr>
                    </a:solidFill>
                  </a:tcPr>
                </a:tc>
                <a:extLst>
                  <a:ext uri="{0D108BD9-81ED-4DB2-BD59-A6C34878D82A}">
                    <a16:rowId xmlns:a16="http://schemas.microsoft.com/office/drawing/2014/main" val="583962513"/>
                  </a:ext>
                </a:extLst>
              </a:tr>
              <a:tr h="301358">
                <a:tc>
                  <a:txBody>
                    <a:bodyPr/>
                    <a:lstStyle/>
                    <a:p>
                      <a:pPr marL="0" indent="0">
                        <a:buFont typeface="Arial" panose="020B0604020202020204" pitchFamily="34" charset="0"/>
                        <a:buNone/>
                      </a:pPr>
                      <a:endParaRPr lang="en-US" b="1" dirty="0"/>
                    </a:p>
                  </a:txBody>
                  <a:tcPr>
                    <a:solidFill>
                      <a:schemeClr val="bg2">
                        <a:lumMod val="90000"/>
                      </a:schemeClr>
                    </a:solidFill>
                  </a:tcPr>
                </a:tc>
                <a:extLst>
                  <a:ext uri="{0D108BD9-81ED-4DB2-BD59-A6C34878D82A}">
                    <a16:rowId xmlns:a16="http://schemas.microsoft.com/office/drawing/2014/main" val="3860332175"/>
                  </a:ext>
                </a:extLst>
              </a:tr>
            </a:tbl>
          </a:graphicData>
        </a:graphic>
      </p:graphicFrame>
    </p:spTree>
    <p:extLst>
      <p:ext uri="{BB962C8B-B14F-4D97-AF65-F5344CB8AC3E}">
        <p14:creationId xmlns:p14="http://schemas.microsoft.com/office/powerpoint/2010/main" val="15284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Vertic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SACA 3">
      <a:dk1>
        <a:srgbClr val="000000"/>
      </a:dk1>
      <a:lt1>
        <a:srgbClr val="FFFFFF"/>
      </a:lt1>
      <a:dk2>
        <a:srgbClr val="B2B2B2"/>
      </a:dk2>
      <a:lt2>
        <a:srgbClr val="ECE9EB"/>
      </a:lt2>
      <a:accent1>
        <a:srgbClr val="00A3E3"/>
      </a:accent1>
      <a:accent2>
        <a:srgbClr val="009B90"/>
      </a:accent2>
      <a:accent3>
        <a:srgbClr val="E31837"/>
      </a:accent3>
      <a:accent4>
        <a:srgbClr val="B1103A"/>
      </a:accent4>
      <a:accent5>
        <a:srgbClr val="FBB034"/>
      </a:accent5>
      <a:accent6>
        <a:srgbClr val="6CB33F"/>
      </a:accent6>
      <a:hlink>
        <a:srgbClr val="00A3E4"/>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b="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Bef>
            <a:spcPts val="900"/>
          </a:spcBef>
          <a:defRPr sz="2000" b="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5758</TotalTime>
  <Words>570</Words>
  <Application>Microsoft Office PowerPoint</Application>
  <PresentationFormat>Widescreen</PresentationFormat>
  <Paragraphs>201</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.AppleSystemUIFont</vt:lpstr>
      <vt:lpstr>Arial</vt:lpstr>
      <vt:lpstr>Calibri</vt:lpstr>
      <vt:lpstr>Helvetica Neue Light</vt:lpstr>
      <vt:lpstr>Lucida Grande</vt:lpstr>
      <vt:lpstr>Univers 47 Condensed Light</vt:lpstr>
      <vt:lpstr>Office Theme</vt:lpstr>
      <vt:lpstr>ISACA IN 2019</vt:lpstr>
      <vt:lpstr>WHERE WE HAVE BEEN</vt:lpstr>
      <vt:lpstr>isaca timeline</vt:lpstr>
      <vt:lpstr>GLOBAL NONPROFIT PROFESSIONAL ASSOCIATION FOR INDIVIDUALS AND ENTERPRISES</vt:lpstr>
      <vt:lpstr>Global Presence</vt:lpstr>
      <vt:lpstr>IT AUDIT STRATEGY WHAT’s Next, NOW</vt:lpstr>
      <vt:lpstr>KNOWLEDGE AND INSIGHTS</vt:lpstr>
      <vt:lpstr> </vt:lpstr>
      <vt:lpstr> </vt:lpstr>
      <vt:lpstr> </vt:lpstr>
      <vt:lpstr> </vt:lpstr>
      <vt:lpstr>Join the celebration by honoring our past, and innovating our future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Robin Lyons (ISACA HQ)</cp:lastModifiedBy>
  <cp:revision>331</cp:revision>
  <dcterms:created xsi:type="dcterms:W3CDTF">2016-11-02T20:14:12Z</dcterms:created>
  <dcterms:modified xsi:type="dcterms:W3CDTF">2019-03-26T02:22:08Z</dcterms:modified>
</cp:coreProperties>
</file>